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1"/>
  </p:notesMasterIdLst>
  <p:handoutMasterIdLst>
    <p:handoutMasterId r:id="rId12"/>
  </p:handoutMasterIdLst>
  <p:sldIdLst>
    <p:sldId id="256" r:id="rId5"/>
    <p:sldId id="257" r:id="rId6"/>
    <p:sldId id="259" r:id="rId7"/>
    <p:sldId id="261" r:id="rId8"/>
    <p:sldId id="262" r:id="rId9"/>
    <p:sldId id="260" r:id="rId10"/>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18731-3139-43B2-AD9C-E7F2BB32E4A5}" v="240" dt="2022-10-03T18:50:24.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5" autoAdjust="0"/>
  </p:normalViewPr>
  <p:slideViewPr>
    <p:cSldViewPr snapToGrid="0">
      <p:cViewPr varScale="1">
        <p:scale>
          <a:sx n="108" d="100"/>
          <a:sy n="108" d="100"/>
        </p:scale>
        <p:origin x="720"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396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8CAD799-DDDE-492B-99B6-DDC046C4ED57}" type="datetime1">
              <a:rPr lang="tr-TR" smtClean="0"/>
              <a:t>3.10.2022</a:t>
            </a:fld>
            <a:endParaRPr lang="tr-TR"/>
          </a:p>
        </p:txBody>
      </p:sp>
      <p:sp>
        <p:nvSpPr>
          <p:cNvPr id="4" name="Alt Bilgi Yer Tutucusu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775EF03-110B-4710-A708-FEF1927612B9}" type="slidenum">
              <a:rPr lang="tr-TR" smtClean="0"/>
              <a:t>‹#›</a:t>
            </a:fld>
            <a:endParaRPr lang="tr-TR"/>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EB1369C-99DB-4685-BAB6-E92612F9C3FA}" type="datetime1">
              <a:rPr lang="tr-TR" noProof="0" smtClean="0"/>
              <a:t>3.10.2022</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18CCA95-4F40-4CDD-BF1E-B8C9EB86EE73}" type="slidenum">
              <a:rPr lang="tr-TR" noProof="0" smtClean="0"/>
              <a:t>‹#›</a:t>
            </a:fld>
            <a:endParaRPr lang="tr-TR" noProof="0"/>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918CCA95-4F40-4CDD-BF1E-B8C9EB86EE73}" type="slidenum">
              <a:rPr lang="tr-TR" smtClean="0"/>
              <a:t>1</a:t>
            </a:fld>
            <a:endParaRPr lang="tr-TR"/>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Dikdörtgen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ikdörtgen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ctrTitle"/>
          </p:nvPr>
        </p:nvSpPr>
        <p:spPr>
          <a:xfrm>
            <a:off x="2611808" y="3428998"/>
            <a:ext cx="5518066" cy="2268559"/>
          </a:xfrm>
        </p:spPr>
        <p:txBody>
          <a:bodyPr rtlCol="0" anchor="t">
            <a:normAutofit/>
          </a:bodyPr>
          <a:lstStyle>
            <a:lvl1pPr algn="r">
              <a:defRPr sz="6000"/>
            </a:lvl1pPr>
          </a:lstStyle>
          <a:p>
            <a:pPr rtl="0"/>
            <a:r>
              <a:rPr lang="tr-TR" noProof="0" dirty="0"/>
              <a:t>Asıl başlık stilini düzenlemek için tıklayın</a:t>
            </a:r>
          </a:p>
        </p:txBody>
      </p:sp>
      <p:sp>
        <p:nvSpPr>
          <p:cNvPr id="3" name="Alt Başlık 2"/>
          <p:cNvSpPr>
            <a:spLocks noGrp="1"/>
          </p:cNvSpPr>
          <p:nvPr>
            <p:ph type="subTitle" idx="1"/>
          </p:nvPr>
        </p:nvSpPr>
        <p:spPr>
          <a:xfrm>
            <a:off x="2772274" y="2268786"/>
            <a:ext cx="5357600" cy="1160213"/>
          </a:xfrm>
        </p:spPr>
        <p:txBody>
          <a:bodyPr tIns="0" rtlCol="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p>
        </p:txBody>
      </p:sp>
      <p:sp>
        <p:nvSpPr>
          <p:cNvPr id="4" name="Tarih Yer Tutucusu 3"/>
          <p:cNvSpPr>
            <a:spLocks noGrp="1"/>
          </p:cNvSpPr>
          <p:nvPr>
            <p:ph type="dt" sz="half" idx="10"/>
          </p:nvPr>
        </p:nvSpPr>
        <p:spPr/>
        <p:txBody>
          <a:bodyPr rtlCol="0"/>
          <a:lstStyle/>
          <a:p>
            <a:pPr rtl="0"/>
            <a:fld id="{F59F5C2F-85C6-447A-BBA9-0A8947BFB2E6}" type="datetime1">
              <a:rPr lang="tr-TR" noProof="0" smtClean="0"/>
              <a:t>3.10.2022</a:t>
            </a:fld>
            <a:endParaRPr lang="tr-TR" noProof="0" dirty="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Ins="45720" rtlCol="0"/>
          <a:lstStyle/>
          <a:p>
            <a:pPr rtl="0"/>
            <a:fld id="{600CBFCC-E1FF-473E-BF42-70E7405CF173}" type="slidenum">
              <a:rPr lang="tr-TR" noProof="0" smtClean="0"/>
              <a:t>‹#›</a:t>
            </a:fld>
            <a:endParaRPr lang="tr-TR" noProof="0"/>
          </a:p>
        </p:txBody>
      </p:sp>
      <p:sp>
        <p:nvSpPr>
          <p:cNvPr id="13" name="Metin Kutusu 12"/>
          <p:cNvSpPr txBox="1"/>
          <p:nvPr/>
        </p:nvSpPr>
        <p:spPr>
          <a:xfrm>
            <a:off x="2191282" y="3262852"/>
            <a:ext cx="415636" cy="461665"/>
          </a:xfrm>
          <a:prstGeom prst="rect">
            <a:avLst/>
          </a:prstGeom>
          <a:noFill/>
        </p:spPr>
        <p:txBody>
          <a:bodyPr wrap="square" rtlCol="0">
            <a:spAutoFit/>
          </a:bodyPr>
          <a:lstStyle/>
          <a:p>
            <a:pPr algn="r" rtl="0"/>
            <a:r>
              <a:rPr lang="tr-TR" sz="2400" noProof="0">
                <a:solidFill>
                  <a:schemeClr val="accent6"/>
                </a:solidFill>
                <a:latin typeface="Wingdings 3" panose="05040102010807070707" pitchFamily="18" charset="2"/>
              </a:rPr>
              <a:t>z</a:t>
            </a:r>
            <a:endParaRPr lang="tr-TR" sz="24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29878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14" name="Dikdörtgen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Dikdörtgen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Metin Kutusu 8"/>
          <p:cNvSpPr txBox="1"/>
          <p:nvPr/>
        </p:nvSpPr>
        <p:spPr>
          <a:xfrm>
            <a:off x="2194236" y="641225"/>
            <a:ext cx="415636" cy="369332"/>
          </a:xfrm>
          <a:prstGeom prst="rect">
            <a:avLst/>
          </a:prstGeom>
          <a:noFill/>
        </p:spPr>
        <p:txBody>
          <a:bodyPr wrap="square" rtlCol="0">
            <a:spAutoFit/>
          </a:bodyPr>
          <a:lstStyle/>
          <a:p>
            <a:pPr algn="r" rtl="0"/>
            <a:r>
              <a:rPr lang="tr-TR" sz="1800" noProof="0">
                <a:solidFill>
                  <a:schemeClr val="accent6"/>
                </a:solidFill>
                <a:latin typeface="Wingdings 3" panose="05040102010807070707" pitchFamily="18" charset="2"/>
              </a:rPr>
              <a:t>z</a:t>
            </a:r>
            <a:endParaRPr lang="tr-TR" sz="1000" noProof="0">
              <a:solidFill>
                <a:schemeClr val="accent6"/>
              </a:solidFill>
              <a:latin typeface="MS Shell Dlg 2" panose="020B0604030504040204" pitchFamily="34" charset="0"/>
            </a:endParaRPr>
          </a:p>
        </p:txBody>
      </p:sp>
      <p:sp>
        <p:nvSpPr>
          <p:cNvPr id="2" name="Başlık 1"/>
          <p:cNvSpPr>
            <a:spLocks noGrp="1"/>
          </p:cNvSpPr>
          <p:nvPr>
            <p:ph type="title"/>
          </p:nvPr>
        </p:nvSpPr>
        <p:spPr>
          <a:xfrm>
            <a:off x="2611808" y="808056"/>
            <a:ext cx="7954091" cy="1077229"/>
          </a:xfrm>
        </p:spPr>
        <p:txBody>
          <a:bodyPr rtlCol="0"/>
          <a:lstStyle/>
          <a:p>
            <a:pPr rtl="0"/>
            <a:r>
              <a:rPr lang="tr-TR" noProof="0"/>
              <a:t>Asıl başlık stilini düzenlemek için tıklayın</a:t>
            </a:r>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15E1FDC5-7120-45FF-8DEB-9AA019B86FF8}" type="datetime1">
              <a:rPr lang="tr-TR" noProof="0" smtClean="0"/>
              <a:t>3.10.2022</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Tree>
    <p:extLst>
      <p:ext uri="{BB962C8B-B14F-4D97-AF65-F5344CB8AC3E}">
        <p14:creationId xmlns:p14="http://schemas.microsoft.com/office/powerpoint/2010/main" val="6178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15" name="Dikdörtgen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Dikdörtgen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Metin Kutusu 8"/>
          <p:cNvSpPr txBox="1"/>
          <p:nvPr/>
        </p:nvSpPr>
        <p:spPr>
          <a:xfrm rot="5400000">
            <a:off x="10337141" y="416061"/>
            <a:ext cx="415636" cy="369332"/>
          </a:xfrm>
          <a:prstGeom prst="rect">
            <a:avLst/>
          </a:prstGeom>
          <a:noFill/>
        </p:spPr>
        <p:txBody>
          <a:bodyPr wrap="square" rtlCol="0">
            <a:spAutoFit/>
          </a:bodyPr>
          <a:lstStyle/>
          <a:p>
            <a:pPr algn="r" rtl="0"/>
            <a:r>
              <a:rPr lang="tr-TR" sz="1800" noProof="0">
                <a:solidFill>
                  <a:schemeClr val="accent6"/>
                </a:solidFill>
                <a:latin typeface="Wingdings 3" panose="05040102010807070707" pitchFamily="18" charset="2"/>
              </a:rPr>
              <a:t>z</a:t>
            </a:r>
            <a:endParaRPr lang="tr-TR" sz="1000" noProof="0">
              <a:solidFill>
                <a:schemeClr val="accent6"/>
              </a:solidFill>
              <a:latin typeface="MS Shell Dlg 2" panose="020B0604030504040204" pitchFamily="34" charset="0"/>
            </a:endParaRPr>
          </a:p>
        </p:txBody>
      </p:sp>
      <p:sp>
        <p:nvSpPr>
          <p:cNvPr id="2" name="Dikey Başlık 1"/>
          <p:cNvSpPr>
            <a:spLocks noGrp="1"/>
          </p:cNvSpPr>
          <p:nvPr>
            <p:ph type="title" orient="vert"/>
          </p:nvPr>
        </p:nvSpPr>
        <p:spPr>
          <a:xfrm>
            <a:off x="9239380" y="805818"/>
            <a:ext cx="1326519" cy="5244126"/>
          </a:xfrm>
        </p:spPr>
        <p:txBody>
          <a:bodyPr vert="eaVert" rtlCol="0"/>
          <a:lstStyle>
            <a:lvl1pPr algn="l">
              <a:defRPr/>
            </a:lvl1pPr>
          </a:lstStyle>
          <a:p>
            <a:pPr rtl="0"/>
            <a:r>
              <a:rPr lang="tr-TR" noProof="0"/>
              <a:t>Asıl başlık stilini düzenlemek için tıklayın</a:t>
            </a:r>
          </a:p>
        </p:txBody>
      </p:sp>
      <p:sp>
        <p:nvSpPr>
          <p:cNvPr id="3" name="Dikey Metin Yer Tutucusu 2"/>
          <p:cNvSpPr>
            <a:spLocks noGrp="1"/>
          </p:cNvSpPr>
          <p:nvPr>
            <p:ph type="body" orient="vert" idx="1"/>
          </p:nvPr>
        </p:nvSpPr>
        <p:spPr>
          <a:xfrm>
            <a:off x="2608751" y="970410"/>
            <a:ext cx="6466903" cy="5079534"/>
          </a:xfrm>
        </p:spPr>
        <p:txBody>
          <a:bodyPr vert="eaVert"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D9481BB7-2E15-4E72-86AB-453EEEF0759C}" type="datetime1">
              <a:rPr lang="tr-TR" noProof="0" smtClean="0"/>
              <a:t>3.10.2022</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Tree>
    <p:extLst>
      <p:ext uri="{BB962C8B-B14F-4D97-AF65-F5344CB8AC3E}">
        <p14:creationId xmlns:p14="http://schemas.microsoft.com/office/powerpoint/2010/main" val="116423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9" name="Dikdörtgen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Dikdörtgen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nchor="ct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78C520F3-B63E-45C4-AF3D-0539EB6B2869}" type="datetime1">
              <a:rPr lang="tr-TR" noProof="0" smtClean="0"/>
              <a:t>3.10.2022</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
        <p:nvSpPr>
          <p:cNvPr id="7" name="Metin Kutusu 6"/>
          <p:cNvSpPr txBox="1"/>
          <p:nvPr/>
        </p:nvSpPr>
        <p:spPr>
          <a:xfrm>
            <a:off x="2194943" y="641225"/>
            <a:ext cx="415636" cy="369332"/>
          </a:xfrm>
          <a:prstGeom prst="rect">
            <a:avLst/>
          </a:prstGeom>
          <a:noFill/>
        </p:spPr>
        <p:txBody>
          <a:bodyPr wrap="square" rtlCol="0">
            <a:spAutoFit/>
          </a:bodyPr>
          <a:lstStyle/>
          <a:p>
            <a:pPr algn="r" rtl="0"/>
            <a:r>
              <a:rPr lang="tr-TR" sz="1800" noProof="0">
                <a:solidFill>
                  <a:schemeClr val="accent6"/>
                </a:solidFill>
                <a:latin typeface="Wingdings 3" panose="05040102010807070707" pitchFamily="18" charset="2"/>
              </a:rPr>
              <a:t>z</a:t>
            </a:r>
            <a:endParaRPr lang="tr-TR" sz="10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202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spTree>
      <p:nvGrpSpPr>
        <p:cNvPr id="1" name=""/>
        <p:cNvGrpSpPr/>
        <p:nvPr/>
      </p:nvGrpSpPr>
      <p:grpSpPr>
        <a:xfrm>
          <a:off x="0" y="0"/>
          <a:ext cx="0" cy="0"/>
          <a:chOff x="0" y="0"/>
          <a:chExt cx="0" cy="0"/>
        </a:xfrm>
      </p:grpSpPr>
      <p:sp>
        <p:nvSpPr>
          <p:cNvPr id="24" name="Dikdörtgen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Dikdörtgen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Metin Kutusu 10"/>
          <p:cNvSpPr txBox="1"/>
          <p:nvPr/>
        </p:nvSpPr>
        <p:spPr>
          <a:xfrm>
            <a:off x="2191843" y="2962586"/>
            <a:ext cx="415636" cy="369332"/>
          </a:xfrm>
          <a:prstGeom prst="rect">
            <a:avLst/>
          </a:prstGeom>
          <a:noFill/>
        </p:spPr>
        <p:txBody>
          <a:bodyPr wrap="square" rtlCol="0">
            <a:spAutoFit/>
          </a:bodyPr>
          <a:lstStyle/>
          <a:p>
            <a:pPr algn="r" rtl="0"/>
            <a:r>
              <a:rPr lang="tr-TR" sz="1800" noProof="0">
                <a:solidFill>
                  <a:schemeClr val="accent6"/>
                </a:solidFill>
                <a:latin typeface="Wingdings 3" panose="05040102010807070707" pitchFamily="18" charset="2"/>
              </a:rPr>
              <a:t>z</a:t>
            </a:r>
            <a:endParaRPr lang="tr-TR" sz="1000" noProof="0">
              <a:solidFill>
                <a:schemeClr val="accent6"/>
              </a:solidFill>
              <a:latin typeface="MS Shell Dlg 2" panose="020B0604030504040204" pitchFamily="34" charset="0"/>
            </a:endParaRPr>
          </a:p>
        </p:txBody>
      </p:sp>
      <p:sp>
        <p:nvSpPr>
          <p:cNvPr id="2" name="Başlık 1"/>
          <p:cNvSpPr>
            <a:spLocks noGrp="1"/>
          </p:cNvSpPr>
          <p:nvPr>
            <p:ph type="title"/>
          </p:nvPr>
        </p:nvSpPr>
        <p:spPr>
          <a:xfrm>
            <a:off x="2609873" y="3147254"/>
            <a:ext cx="7956560" cy="1424746"/>
          </a:xfrm>
        </p:spPr>
        <p:txBody>
          <a:bodyPr rtlCol="0" anchor="t">
            <a:normAutofit/>
          </a:bodyPr>
          <a:lstStyle>
            <a:lvl1pPr algn="r">
              <a:defRPr sz="3200"/>
            </a:lvl1pPr>
          </a:lstStyle>
          <a:p>
            <a:pPr rtl="0"/>
            <a:r>
              <a:rPr lang="tr-TR" noProof="0"/>
              <a:t>Asıl başlık stilini düzenlemek için tıklayın</a:t>
            </a:r>
          </a:p>
        </p:txBody>
      </p:sp>
      <p:sp>
        <p:nvSpPr>
          <p:cNvPr id="3" name="Metin Yer Tutucusu 2"/>
          <p:cNvSpPr>
            <a:spLocks noGrp="1"/>
          </p:cNvSpPr>
          <p:nvPr>
            <p:ph type="body" idx="1"/>
          </p:nvPr>
        </p:nvSpPr>
        <p:spPr>
          <a:xfrm>
            <a:off x="2773968" y="2268786"/>
            <a:ext cx="7791931" cy="878468"/>
          </a:xfrm>
        </p:spPr>
        <p:txBody>
          <a:bodyPr tIns="0" rtlCol="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a:t>
            </a:r>
          </a:p>
        </p:txBody>
      </p:sp>
      <p:sp>
        <p:nvSpPr>
          <p:cNvPr id="4" name="Tarih Yer Tutucusu 3"/>
          <p:cNvSpPr>
            <a:spLocks noGrp="1"/>
          </p:cNvSpPr>
          <p:nvPr>
            <p:ph type="dt" sz="half" idx="10"/>
          </p:nvPr>
        </p:nvSpPr>
        <p:spPr/>
        <p:txBody>
          <a:bodyPr rtlCol="0"/>
          <a:lstStyle/>
          <a:p>
            <a:pPr rtl="0"/>
            <a:fld id="{C758A2D2-9048-4019-85FB-747883551F68}" type="datetime1">
              <a:rPr lang="tr-TR" noProof="0" smtClean="0"/>
              <a:t>3.10.2022</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Tree>
    <p:extLst>
      <p:ext uri="{BB962C8B-B14F-4D97-AF65-F5344CB8AC3E}">
        <p14:creationId xmlns:p14="http://schemas.microsoft.com/office/powerpoint/2010/main" val="363646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6" name="Dikdörtgen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Dikdörtgen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2609873" y="805817"/>
            <a:ext cx="7950984" cy="1081705"/>
          </a:xfrm>
        </p:spPr>
        <p:txBody>
          <a:bodyPr rtlCol="0"/>
          <a:lstStyle/>
          <a:p>
            <a:pPr rtl="0"/>
            <a:r>
              <a:rPr lang="tr-TR" noProof="0"/>
              <a:t>Asıl başlık stilini düzenlemek için tıklayın</a:t>
            </a:r>
          </a:p>
        </p:txBody>
      </p:sp>
      <p:sp>
        <p:nvSpPr>
          <p:cNvPr id="3" name="İçerik Yer Tutucusu 2"/>
          <p:cNvSpPr>
            <a:spLocks noGrp="1"/>
          </p:cNvSpPr>
          <p:nvPr>
            <p:ph sz="half" idx="1"/>
          </p:nvPr>
        </p:nvSpPr>
        <p:spPr>
          <a:xfrm>
            <a:off x="2605374" y="2052116"/>
            <a:ext cx="3891960" cy="3997828"/>
          </a:xfrm>
        </p:spPr>
        <p:txBody>
          <a:bodyPr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p:cNvSpPr>
            <a:spLocks noGrp="1"/>
          </p:cNvSpPr>
          <p:nvPr>
            <p:ph sz="half" idx="2"/>
          </p:nvPr>
        </p:nvSpPr>
        <p:spPr>
          <a:xfrm>
            <a:off x="6666636" y="2052114"/>
            <a:ext cx="3894222" cy="3997829"/>
          </a:xfrm>
        </p:spPr>
        <p:txBody>
          <a:bodyPr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p:cNvSpPr>
            <a:spLocks noGrp="1"/>
          </p:cNvSpPr>
          <p:nvPr>
            <p:ph type="dt" sz="half" idx="10"/>
          </p:nvPr>
        </p:nvSpPr>
        <p:spPr/>
        <p:txBody>
          <a:bodyPr rtlCol="0"/>
          <a:lstStyle/>
          <a:p>
            <a:pPr rtl="0"/>
            <a:fld id="{5D07B324-0D21-4ADC-A16C-236D819D86F1}" type="datetime1">
              <a:rPr lang="tr-TR" noProof="0" smtClean="0"/>
              <a:t>3.10.2022</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
        <p:nvSpPr>
          <p:cNvPr id="10" name="Metin Kutusu 9"/>
          <p:cNvSpPr txBox="1"/>
          <p:nvPr/>
        </p:nvSpPr>
        <p:spPr>
          <a:xfrm>
            <a:off x="2196172" y="641223"/>
            <a:ext cx="415636" cy="369332"/>
          </a:xfrm>
          <a:prstGeom prst="rect">
            <a:avLst/>
          </a:prstGeom>
          <a:noFill/>
        </p:spPr>
        <p:txBody>
          <a:bodyPr wrap="square" rtlCol="0">
            <a:spAutoFit/>
          </a:bodyPr>
          <a:lstStyle/>
          <a:p>
            <a:pPr algn="r" rtl="0"/>
            <a:r>
              <a:rPr lang="tr-TR" sz="1800" noProof="0">
                <a:solidFill>
                  <a:schemeClr val="accent6"/>
                </a:solidFill>
                <a:latin typeface="Wingdings 3" panose="05040102010807070707" pitchFamily="18" charset="2"/>
              </a:rPr>
              <a:t>z</a:t>
            </a:r>
            <a:endParaRPr lang="tr-TR" sz="10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2605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0" name="Dikdörtgen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Dikdörtgen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Metin Kutusu 11"/>
          <p:cNvSpPr txBox="1"/>
          <p:nvPr/>
        </p:nvSpPr>
        <p:spPr>
          <a:xfrm>
            <a:off x="2193650" y="636424"/>
            <a:ext cx="415636" cy="369332"/>
          </a:xfrm>
          <a:prstGeom prst="rect">
            <a:avLst/>
          </a:prstGeom>
          <a:noFill/>
        </p:spPr>
        <p:txBody>
          <a:bodyPr wrap="square" rtlCol="0">
            <a:spAutoFit/>
          </a:bodyPr>
          <a:lstStyle/>
          <a:p>
            <a:pPr algn="r" rtl="0"/>
            <a:r>
              <a:rPr lang="tr-TR" sz="1800" noProof="0">
                <a:solidFill>
                  <a:schemeClr val="accent6"/>
                </a:solidFill>
                <a:latin typeface="Wingdings 3" panose="05040102010807070707" pitchFamily="18" charset="2"/>
              </a:rPr>
              <a:t>z</a:t>
            </a:r>
            <a:endParaRPr lang="tr-TR" sz="1000" noProof="0">
              <a:solidFill>
                <a:schemeClr val="accent6"/>
              </a:solidFill>
              <a:latin typeface="MS Shell Dlg 2" panose="020B0604030504040204" pitchFamily="34" charset="0"/>
            </a:endParaRPr>
          </a:p>
        </p:txBody>
      </p:sp>
      <p:sp>
        <p:nvSpPr>
          <p:cNvPr id="2" name="Başlık 1"/>
          <p:cNvSpPr>
            <a:spLocks noGrp="1"/>
          </p:cNvSpPr>
          <p:nvPr>
            <p:ph type="title"/>
          </p:nvPr>
        </p:nvSpPr>
        <p:spPr>
          <a:xfrm>
            <a:off x="2609873" y="805818"/>
            <a:ext cx="7956560" cy="1078348"/>
          </a:xfrm>
        </p:spPr>
        <p:txBody>
          <a:bodyPr rtlCol="0"/>
          <a:lstStyle/>
          <a:p>
            <a:pPr rtl="0"/>
            <a:r>
              <a:rPr lang="tr-TR" noProof="0"/>
              <a:t>Asıl başlık stilini düzenlemek için tıklayın</a:t>
            </a:r>
          </a:p>
        </p:txBody>
      </p:sp>
      <p:sp>
        <p:nvSpPr>
          <p:cNvPr id="3" name="Metin Yer Tutucusu 2"/>
          <p:cNvSpPr>
            <a:spLocks noGrp="1"/>
          </p:cNvSpPr>
          <p:nvPr>
            <p:ph type="body" idx="1"/>
          </p:nvPr>
        </p:nvSpPr>
        <p:spPr>
          <a:xfrm>
            <a:off x="2609285" y="2052115"/>
            <a:ext cx="3896467" cy="713818"/>
          </a:xfrm>
        </p:spPr>
        <p:txBody>
          <a:bodyPr rtlCol="0"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a:t>
            </a:r>
          </a:p>
        </p:txBody>
      </p:sp>
      <p:sp>
        <p:nvSpPr>
          <p:cNvPr id="4" name="İçerik Yer Tutucusu 3"/>
          <p:cNvSpPr>
            <a:spLocks noGrp="1"/>
          </p:cNvSpPr>
          <p:nvPr>
            <p:ph sz="half" idx="2"/>
          </p:nvPr>
        </p:nvSpPr>
        <p:spPr>
          <a:xfrm>
            <a:off x="2609285" y="2851331"/>
            <a:ext cx="3893623" cy="3071434"/>
          </a:xfrm>
        </p:spPr>
        <p:txBody>
          <a:bodyPr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p:cNvSpPr>
            <a:spLocks noGrp="1"/>
          </p:cNvSpPr>
          <p:nvPr>
            <p:ph type="body" sz="quarter" idx="3"/>
          </p:nvPr>
        </p:nvSpPr>
        <p:spPr>
          <a:xfrm>
            <a:off x="6666634" y="2052115"/>
            <a:ext cx="3899798" cy="713818"/>
          </a:xfrm>
        </p:spPr>
        <p:txBody>
          <a:bodyPr rtlCol="0"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a:t>
            </a:r>
          </a:p>
        </p:txBody>
      </p:sp>
      <p:sp>
        <p:nvSpPr>
          <p:cNvPr id="6" name="İçerik Yer Tutucusu 5"/>
          <p:cNvSpPr>
            <a:spLocks noGrp="1"/>
          </p:cNvSpPr>
          <p:nvPr>
            <p:ph sz="quarter" idx="4"/>
          </p:nvPr>
        </p:nvSpPr>
        <p:spPr>
          <a:xfrm>
            <a:off x="6666635" y="2851331"/>
            <a:ext cx="3899798" cy="3071434"/>
          </a:xfrm>
        </p:spPr>
        <p:txBody>
          <a:bodyPr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p:cNvSpPr>
            <a:spLocks noGrp="1"/>
          </p:cNvSpPr>
          <p:nvPr>
            <p:ph type="dt" sz="half" idx="10"/>
          </p:nvPr>
        </p:nvSpPr>
        <p:spPr/>
        <p:txBody>
          <a:bodyPr rtlCol="0"/>
          <a:lstStyle/>
          <a:p>
            <a:pPr rtl="0"/>
            <a:fld id="{19DB5983-EFC9-4AC7-9376-85A07A6F2BC5}" type="datetime1">
              <a:rPr lang="tr-TR" noProof="0" smtClean="0"/>
              <a:t>3.10.2022</a:t>
            </a:fld>
            <a:endParaRPr lang="tr-TR" noProof="0"/>
          </a:p>
        </p:txBody>
      </p:sp>
      <p:sp>
        <p:nvSpPr>
          <p:cNvPr id="8" name="Alt Bilgi Yer Tutucusu 7"/>
          <p:cNvSpPr>
            <a:spLocks noGrp="1"/>
          </p:cNvSpPr>
          <p:nvPr>
            <p:ph type="ftr" sz="quarter" idx="11"/>
          </p:nvPr>
        </p:nvSpPr>
        <p:spPr/>
        <p:txBody>
          <a:bodyPr rtlCol="0"/>
          <a:lstStyle/>
          <a:p>
            <a:pPr rtl="0"/>
            <a:endParaRPr lang="tr-TR" noProof="0"/>
          </a:p>
        </p:txBody>
      </p:sp>
      <p:sp>
        <p:nvSpPr>
          <p:cNvPr id="9" name="Slayt Numarası Yer Tutucusu 8"/>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Tree>
    <p:extLst>
      <p:ext uri="{BB962C8B-B14F-4D97-AF65-F5344CB8AC3E}">
        <p14:creationId xmlns:p14="http://schemas.microsoft.com/office/powerpoint/2010/main" val="422361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13" name="Dikdörtgen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Dikdörtgen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Tarih Yer Tutucusu 2"/>
          <p:cNvSpPr>
            <a:spLocks noGrp="1"/>
          </p:cNvSpPr>
          <p:nvPr>
            <p:ph type="dt" sz="half" idx="10"/>
          </p:nvPr>
        </p:nvSpPr>
        <p:spPr/>
        <p:txBody>
          <a:bodyPr rtlCol="0"/>
          <a:lstStyle/>
          <a:p>
            <a:pPr rtl="0"/>
            <a:fld id="{DBBC9414-EB83-420E-840F-E199FC7B4B37}" type="datetime1">
              <a:rPr lang="tr-TR" noProof="0" smtClean="0"/>
              <a:t>3.10.2022</a:t>
            </a:fld>
            <a:endParaRPr lang="tr-TR" noProof="0"/>
          </a:p>
        </p:txBody>
      </p:sp>
      <p:sp>
        <p:nvSpPr>
          <p:cNvPr id="4" name="Alt Bilgi Yer Tutucusu 3"/>
          <p:cNvSpPr>
            <a:spLocks noGrp="1"/>
          </p:cNvSpPr>
          <p:nvPr>
            <p:ph type="ftr" sz="quarter" idx="11"/>
          </p:nvPr>
        </p:nvSpPr>
        <p:spPr/>
        <p:txBody>
          <a:bodyPr rtlCol="0"/>
          <a:lstStyle/>
          <a:p>
            <a:pPr rtl="0"/>
            <a:endParaRPr lang="tr-TR" noProof="0"/>
          </a:p>
        </p:txBody>
      </p:sp>
      <p:sp>
        <p:nvSpPr>
          <p:cNvPr id="5" name="Slayt Numarası Yer Tutucusu 4"/>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
        <p:nvSpPr>
          <p:cNvPr id="8" name="Metin Kutusu 7"/>
          <p:cNvSpPr txBox="1"/>
          <p:nvPr/>
        </p:nvSpPr>
        <p:spPr>
          <a:xfrm>
            <a:off x="2196172" y="641226"/>
            <a:ext cx="415636" cy="369332"/>
          </a:xfrm>
          <a:prstGeom prst="rect">
            <a:avLst/>
          </a:prstGeom>
          <a:noFill/>
        </p:spPr>
        <p:txBody>
          <a:bodyPr wrap="square" rtlCol="0">
            <a:spAutoFit/>
          </a:bodyPr>
          <a:lstStyle/>
          <a:p>
            <a:pPr algn="r" rtl="0"/>
            <a:r>
              <a:rPr lang="tr-TR" sz="1800" noProof="0">
                <a:solidFill>
                  <a:schemeClr val="accent6"/>
                </a:solidFill>
                <a:latin typeface="Wingdings 3" panose="05040102010807070707" pitchFamily="18" charset="2"/>
              </a:rPr>
              <a:t>z</a:t>
            </a:r>
            <a:endParaRPr lang="tr-TR" sz="1000" noProof="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8666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12" name="Dikdörtgen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arih Yer Tutucusu 1"/>
          <p:cNvSpPr>
            <a:spLocks noGrp="1"/>
          </p:cNvSpPr>
          <p:nvPr>
            <p:ph type="dt" sz="half" idx="10"/>
          </p:nvPr>
        </p:nvSpPr>
        <p:spPr/>
        <p:txBody>
          <a:bodyPr rtlCol="0"/>
          <a:lstStyle/>
          <a:p>
            <a:pPr rtl="0"/>
            <a:fld id="{05458A5F-9E42-45E6-84CC-70BD19985B63}" type="datetime1">
              <a:rPr lang="tr-TR" noProof="0" smtClean="0"/>
              <a:t>3.10.2022</a:t>
            </a:fld>
            <a:endParaRPr lang="tr-TR" noProof="0"/>
          </a:p>
        </p:txBody>
      </p:sp>
      <p:sp>
        <p:nvSpPr>
          <p:cNvPr id="3" name="Alt Bilgi Yer Tutucusu 2"/>
          <p:cNvSpPr>
            <a:spLocks noGrp="1"/>
          </p:cNvSpPr>
          <p:nvPr>
            <p:ph type="ftr" sz="quarter" idx="11"/>
          </p:nvPr>
        </p:nvSpPr>
        <p:spPr/>
        <p:txBody>
          <a:bodyPr rtlCol="0"/>
          <a:lstStyle/>
          <a:p>
            <a:pPr rtl="0"/>
            <a:endParaRPr lang="tr-TR" noProof="0"/>
          </a:p>
        </p:txBody>
      </p:sp>
      <p:sp>
        <p:nvSpPr>
          <p:cNvPr id="4" name="Slayt Numarası Yer Tutucusu 3"/>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Tree>
    <p:extLst>
      <p:ext uri="{BB962C8B-B14F-4D97-AF65-F5344CB8AC3E}">
        <p14:creationId xmlns:p14="http://schemas.microsoft.com/office/powerpoint/2010/main" val="292467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5" name="Dikdörtgen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Dikdörtgen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Metin Kutusu 9"/>
          <p:cNvSpPr txBox="1"/>
          <p:nvPr/>
        </p:nvSpPr>
        <p:spPr>
          <a:xfrm>
            <a:off x="1554154" y="1127550"/>
            <a:ext cx="415636" cy="369332"/>
          </a:xfrm>
          <a:prstGeom prst="rect">
            <a:avLst/>
          </a:prstGeom>
          <a:noFill/>
        </p:spPr>
        <p:txBody>
          <a:bodyPr wrap="square" rtlCol="0">
            <a:spAutoFit/>
          </a:bodyPr>
          <a:lstStyle/>
          <a:p>
            <a:pPr algn="r" rtl="0"/>
            <a:r>
              <a:rPr lang="tr-TR" sz="1800" noProof="0">
                <a:solidFill>
                  <a:schemeClr val="accent6"/>
                </a:solidFill>
                <a:latin typeface="Wingdings 3" panose="05040102010807070707" pitchFamily="18" charset="2"/>
              </a:rPr>
              <a:t>z</a:t>
            </a:r>
            <a:endParaRPr lang="tr-TR" sz="1000" noProof="0">
              <a:solidFill>
                <a:schemeClr val="accent6"/>
              </a:solidFill>
              <a:latin typeface="MS Shell Dlg 2" panose="020B0604030504040204" pitchFamily="34" charset="0"/>
            </a:endParaRPr>
          </a:p>
        </p:txBody>
      </p:sp>
      <p:sp>
        <p:nvSpPr>
          <p:cNvPr id="2" name="Başlık 1"/>
          <p:cNvSpPr>
            <a:spLocks noGrp="1"/>
          </p:cNvSpPr>
          <p:nvPr>
            <p:ph type="title"/>
          </p:nvPr>
        </p:nvSpPr>
        <p:spPr>
          <a:xfrm>
            <a:off x="1970323" y="1282451"/>
            <a:ext cx="2664361" cy="1903241"/>
          </a:xfrm>
        </p:spPr>
        <p:txBody>
          <a:bodyPr rtlCol="0" anchor="b">
            <a:normAutofit/>
          </a:bodyPr>
          <a:lstStyle>
            <a:lvl1pPr algn="l">
              <a:defRPr sz="2400"/>
            </a:lvl1pPr>
          </a:lstStyle>
          <a:p>
            <a:pPr rtl="0"/>
            <a:r>
              <a:rPr lang="tr-TR" noProof="0"/>
              <a:t>Asıl başlık stilini düzenlemek için tıklayın</a:t>
            </a:r>
          </a:p>
        </p:txBody>
      </p:sp>
      <p:sp>
        <p:nvSpPr>
          <p:cNvPr id="3" name="İçerik Yer Tutucusu 2"/>
          <p:cNvSpPr>
            <a:spLocks noGrp="1"/>
          </p:cNvSpPr>
          <p:nvPr>
            <p:ph idx="1"/>
          </p:nvPr>
        </p:nvSpPr>
        <p:spPr>
          <a:xfrm>
            <a:off x="5120154" y="805818"/>
            <a:ext cx="5446278" cy="5244126"/>
          </a:xfrm>
        </p:spPr>
        <p:txBody>
          <a:bodyPr rtlCol="0" anchor="ct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p:cNvSpPr>
            <a:spLocks noGrp="1"/>
          </p:cNvSpPr>
          <p:nvPr>
            <p:ph type="body" sz="half" idx="2"/>
          </p:nvPr>
        </p:nvSpPr>
        <p:spPr>
          <a:xfrm>
            <a:off x="1970322" y="3186154"/>
            <a:ext cx="2664361" cy="2386397"/>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a:t>
            </a:r>
          </a:p>
        </p:txBody>
      </p:sp>
      <p:sp>
        <p:nvSpPr>
          <p:cNvPr id="5" name="Tarih Yer Tutucusu 4"/>
          <p:cNvSpPr>
            <a:spLocks noGrp="1"/>
          </p:cNvSpPr>
          <p:nvPr>
            <p:ph type="dt" sz="half" idx="10"/>
          </p:nvPr>
        </p:nvSpPr>
        <p:spPr/>
        <p:txBody>
          <a:bodyPr rtlCol="0"/>
          <a:lstStyle/>
          <a:p>
            <a:pPr rtl="0"/>
            <a:fld id="{F319C2AD-639C-4FED-A51C-488237B4BBC6}" type="datetime1">
              <a:rPr lang="tr-TR" noProof="0" smtClean="0"/>
              <a:t>3.10.2022</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Tree>
    <p:extLst>
      <p:ext uri="{BB962C8B-B14F-4D97-AF65-F5344CB8AC3E}">
        <p14:creationId xmlns:p14="http://schemas.microsoft.com/office/powerpoint/2010/main" val="165036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19" name="Dikdörtgen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ikdörtgen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sim Yer Tutucusu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rtlCol="0"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10" name="Metin Kutusu 9"/>
          <p:cNvSpPr txBox="1"/>
          <p:nvPr/>
        </p:nvSpPr>
        <p:spPr>
          <a:xfrm>
            <a:off x="1554686" y="1127550"/>
            <a:ext cx="415636" cy="369332"/>
          </a:xfrm>
          <a:prstGeom prst="rect">
            <a:avLst/>
          </a:prstGeom>
          <a:noFill/>
        </p:spPr>
        <p:txBody>
          <a:bodyPr wrap="square" rtlCol="0">
            <a:spAutoFit/>
          </a:bodyPr>
          <a:lstStyle/>
          <a:p>
            <a:pPr algn="r" rtl="0"/>
            <a:r>
              <a:rPr lang="tr-TR" sz="1800" noProof="0">
                <a:solidFill>
                  <a:schemeClr val="accent6"/>
                </a:solidFill>
                <a:latin typeface="Wingdings 3" panose="05040102010807070707" pitchFamily="18" charset="2"/>
              </a:rPr>
              <a:t>z</a:t>
            </a:r>
            <a:endParaRPr lang="tr-TR" sz="1000" noProof="0">
              <a:solidFill>
                <a:schemeClr val="accent6"/>
              </a:solidFill>
              <a:latin typeface="MS Shell Dlg 2" panose="020B0604030504040204" pitchFamily="34" charset="0"/>
            </a:endParaRPr>
          </a:p>
        </p:txBody>
      </p:sp>
      <p:sp>
        <p:nvSpPr>
          <p:cNvPr id="2" name="Başlık 1"/>
          <p:cNvSpPr>
            <a:spLocks noGrp="1"/>
          </p:cNvSpPr>
          <p:nvPr>
            <p:ph type="title"/>
          </p:nvPr>
        </p:nvSpPr>
        <p:spPr>
          <a:xfrm>
            <a:off x="1971241" y="1282452"/>
            <a:ext cx="3970986" cy="1900473"/>
          </a:xfrm>
        </p:spPr>
        <p:txBody>
          <a:bodyPr rtlCol="0" anchor="b">
            <a:normAutofit/>
          </a:bodyPr>
          <a:lstStyle>
            <a:lvl1pPr algn="l">
              <a:defRPr sz="3200"/>
            </a:lvl1pPr>
          </a:lstStyle>
          <a:p>
            <a:pPr rtl="0"/>
            <a:r>
              <a:rPr lang="tr-TR" noProof="0"/>
              <a:t>Asıl başlık stilini düzenlemek için tıklayın</a:t>
            </a:r>
          </a:p>
        </p:txBody>
      </p:sp>
      <p:sp>
        <p:nvSpPr>
          <p:cNvPr id="4" name="Metin Yer Tutucusu 3"/>
          <p:cNvSpPr>
            <a:spLocks noGrp="1"/>
          </p:cNvSpPr>
          <p:nvPr>
            <p:ph type="body" sz="half" idx="2"/>
          </p:nvPr>
        </p:nvSpPr>
        <p:spPr>
          <a:xfrm>
            <a:off x="1970322" y="3182928"/>
            <a:ext cx="3971874" cy="2386394"/>
          </a:xfrm>
        </p:spPr>
        <p:txBody>
          <a:bodyPr rtlCol="0">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a:t>
            </a:r>
          </a:p>
        </p:txBody>
      </p:sp>
      <p:sp>
        <p:nvSpPr>
          <p:cNvPr id="5" name="Tarih Yer Tutucusu 4"/>
          <p:cNvSpPr>
            <a:spLocks noGrp="1"/>
          </p:cNvSpPr>
          <p:nvPr>
            <p:ph type="dt" sz="half" idx="10"/>
          </p:nvPr>
        </p:nvSpPr>
        <p:spPr/>
        <p:txBody>
          <a:bodyPr rtlCol="0"/>
          <a:lstStyle/>
          <a:p>
            <a:pPr rtl="0"/>
            <a:fld id="{12803F6F-2E86-444C-9600-929363434BC1}" type="datetime1">
              <a:rPr lang="tr-TR" noProof="0" smtClean="0"/>
              <a:t>3.10.2022</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00CBFCC-E1FF-473E-BF42-70E7405CF173}" type="slidenum">
              <a:rPr lang="tr-TR" noProof="0" smtClean="0"/>
              <a:t>‹#›</a:t>
            </a:fld>
            <a:endParaRPr lang="tr-TR" noProof="0"/>
          </a:p>
        </p:txBody>
      </p:sp>
    </p:spTree>
    <p:extLst>
      <p:ext uri="{BB962C8B-B14F-4D97-AF65-F5344CB8AC3E}">
        <p14:creationId xmlns:p14="http://schemas.microsoft.com/office/powerpoint/2010/main" val="74670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Resim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Resim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Dikdörtgen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Yer Tutucusu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pPr rtl="0"/>
            <a:r>
              <a:rPr lang="tr-TR" noProof="0"/>
              <a:t>Asıl başlık stilini düzenlemek için tıklayın</a:t>
            </a:r>
          </a:p>
        </p:txBody>
      </p:sp>
      <p:sp>
        <p:nvSpPr>
          <p:cNvPr id="3" name="Metin Yer Tutucusu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rtl="0"/>
            <a:r>
              <a:rPr lang="tr-TR" noProof="0" dirty="0"/>
              <a:t>Asıl metin stillerini düzenle</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a:p>
            <a:pPr lvl="5" rtl="0"/>
            <a:r>
              <a:rPr lang="tr-TR" noProof="0" dirty="0"/>
              <a:t>Altıncı düzey</a:t>
            </a:r>
          </a:p>
          <a:p>
            <a:pPr lvl="6" rtl="0"/>
            <a:r>
              <a:rPr lang="tr-TR" noProof="0" dirty="0"/>
              <a:t>Yedinci düzey</a:t>
            </a:r>
          </a:p>
          <a:p>
            <a:pPr lvl="7" rtl="0"/>
            <a:r>
              <a:rPr lang="tr-TR" noProof="0" dirty="0"/>
              <a:t>Sekizinci düzey</a:t>
            </a:r>
          </a:p>
          <a:p>
            <a:pPr lvl="8" rtl="0"/>
            <a:r>
              <a:rPr lang="tr-TR" noProof="0" dirty="0"/>
              <a:t>Dokuzuncu düzey</a:t>
            </a:r>
          </a:p>
        </p:txBody>
      </p:sp>
      <p:sp>
        <p:nvSpPr>
          <p:cNvPr id="4" name="Tarih Yer Tutucusu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pPr rtl="0"/>
            <a:fld id="{AB2C564F-259B-432F-AA65-9E0CD8543F31}" type="datetime1">
              <a:rPr lang="tr-TR" noProof="0" smtClean="0"/>
              <a:t>3.10.2022</a:t>
            </a:fld>
            <a:endParaRPr lang="tr-TR" noProof="0"/>
          </a:p>
        </p:txBody>
      </p:sp>
      <p:sp>
        <p:nvSpPr>
          <p:cNvPr id="5" name="Alt Bilgi Yer Tutucusu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pPr rtl="0"/>
            <a:endParaRPr lang="tr-TR" noProof="0"/>
          </a:p>
        </p:txBody>
      </p:sp>
      <p:sp>
        <p:nvSpPr>
          <p:cNvPr id="6" name="Slayt Numarası Yer Tutucusu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pPr rtl="0"/>
            <a:fld id="{600CBFCC-E1FF-473E-BF42-70E7405CF173}" type="slidenum">
              <a:rPr lang="tr-TR" noProof="0" smtClean="0"/>
              <a:t>‹#›</a:t>
            </a:fld>
            <a:endParaRPr lang="tr-TR" noProof="0"/>
          </a:p>
        </p:txBody>
      </p:sp>
      <p:sp>
        <p:nvSpPr>
          <p:cNvPr id="57" name="Dikdörtgen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17581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hyperlink" Target="https://www.istanbulsanatevi.com/sanatcilar/soyadi-b/balla-giacomo/giacomo-balla-biyografi/"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24" y="487443"/>
            <a:ext cx="5841548" cy="584154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pic>
        <p:nvPicPr>
          <p:cNvPr id="12" name="Picture 11">
            <a:extLst>
              <a:ext uri="{FF2B5EF4-FFF2-40B4-BE49-F238E27FC236}">
                <a16:creationId xmlns:a16="http://schemas.microsoft.com/office/drawing/2014/main" id="{15ADB788-8569-409E-862D-665AD53C9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33" y="0"/>
            <a:ext cx="12189867" cy="6858000"/>
          </a:xfrm>
          <a:prstGeom prst="rect">
            <a:avLst/>
          </a:prstGeom>
        </p:spPr>
      </p:pic>
      <p:sp>
        <p:nvSpPr>
          <p:cNvPr id="2" name="Başlık 1">
            <a:extLst>
              <a:ext uri="{FF2B5EF4-FFF2-40B4-BE49-F238E27FC236}">
                <a16:creationId xmlns:a16="http://schemas.microsoft.com/office/drawing/2014/main" id="{9FB28281-3783-403A-B1AB-0182A003DFE3}"/>
              </a:ext>
            </a:extLst>
          </p:cNvPr>
          <p:cNvSpPr>
            <a:spLocks noGrp="1"/>
          </p:cNvSpPr>
          <p:nvPr>
            <p:ph type="ctrTitle"/>
          </p:nvPr>
        </p:nvSpPr>
        <p:spPr>
          <a:xfrm>
            <a:off x="3039048" y="2568817"/>
            <a:ext cx="7155598" cy="3133968"/>
          </a:xfrm>
        </p:spPr>
        <p:txBody>
          <a:bodyPr rtlCol="0">
            <a:normAutofit/>
          </a:bodyPr>
          <a:lstStyle/>
          <a:p>
            <a:pPr algn="l" rtl="0"/>
            <a:r>
              <a:rPr lang="tr-TR" sz="6600">
                <a:solidFill>
                  <a:srgbClr val="1F2D29"/>
                </a:solidFill>
                <a:cs typeface="Arial"/>
              </a:rPr>
              <a:t>FÜTÜRİZM</a:t>
            </a:r>
            <a:endParaRPr lang="tr-TR" sz="6600">
              <a:solidFill>
                <a:srgbClr val="1F2D29"/>
              </a:solidFill>
            </a:endParaRPr>
          </a:p>
        </p:txBody>
      </p:sp>
      <p:sp>
        <p:nvSpPr>
          <p:cNvPr id="3" name="Alt Başlık 2">
            <a:extLst>
              <a:ext uri="{FF2B5EF4-FFF2-40B4-BE49-F238E27FC236}">
                <a16:creationId xmlns:a16="http://schemas.microsoft.com/office/drawing/2014/main" id="{C4542EAC-8BF3-4BFD-9891-145BC49409C2}"/>
              </a:ext>
            </a:extLst>
          </p:cNvPr>
          <p:cNvSpPr>
            <a:spLocks noGrp="1"/>
          </p:cNvSpPr>
          <p:nvPr>
            <p:ph type="subTitle" idx="1"/>
          </p:nvPr>
        </p:nvSpPr>
        <p:spPr>
          <a:xfrm>
            <a:off x="3039048" y="1325691"/>
            <a:ext cx="4355178" cy="1138426"/>
          </a:xfrm>
        </p:spPr>
        <p:txBody>
          <a:bodyPr rtlCol="0">
            <a:normAutofit/>
          </a:bodyPr>
          <a:lstStyle/>
          <a:p>
            <a:pPr algn="l" rtl="0"/>
            <a:endParaRPr lang="tr-TR" sz="1600">
              <a:solidFill>
                <a:srgbClr val="1F2D29"/>
              </a:solidFill>
            </a:endParaRPr>
          </a:p>
        </p:txBody>
      </p:sp>
      <p:sp>
        <p:nvSpPr>
          <p:cNvPr id="14" name="Rectangle 13">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ight Triangle 15">
            <a:extLst>
              <a:ext uri="{FF2B5EF4-FFF2-40B4-BE49-F238E27FC236}">
                <a16:creationId xmlns:a16="http://schemas.microsoft.com/office/drawing/2014/main" id="{2663C086-1480-4E81-BD6F-3E43A4C38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5313" y="2747897"/>
            <a:ext cx="353147" cy="353147"/>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726541"/>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C440F1-E7B1-F823-234A-809E0F5478C4}"/>
              </a:ext>
            </a:extLst>
          </p:cNvPr>
          <p:cNvSpPr>
            <a:spLocks noGrp="1"/>
          </p:cNvSpPr>
          <p:nvPr>
            <p:ph type="title"/>
          </p:nvPr>
        </p:nvSpPr>
        <p:spPr>
          <a:xfrm>
            <a:off x="2188901" y="808056"/>
            <a:ext cx="8381238" cy="1077229"/>
          </a:xfrm>
        </p:spPr>
        <p:txBody>
          <a:bodyPr>
            <a:normAutofit/>
          </a:bodyPr>
          <a:lstStyle/>
          <a:p>
            <a:pPr algn="l"/>
            <a:r>
              <a:rPr lang="tr-TR" sz="4800" dirty="0">
                <a:solidFill>
                  <a:srgbClr val="FF0000"/>
                </a:solidFill>
                <a:cs typeface="Arial"/>
              </a:rPr>
              <a:t>FÜTÜRİZM NEDİR?</a:t>
            </a:r>
          </a:p>
        </p:txBody>
      </p:sp>
      <p:sp>
        <p:nvSpPr>
          <p:cNvPr id="3" name="İçerik Yer Tutucusu 2">
            <a:extLst>
              <a:ext uri="{FF2B5EF4-FFF2-40B4-BE49-F238E27FC236}">
                <a16:creationId xmlns:a16="http://schemas.microsoft.com/office/drawing/2014/main" id="{FE4D6210-305C-4C5B-5DE3-6ECF2C13994F}"/>
              </a:ext>
            </a:extLst>
          </p:cNvPr>
          <p:cNvSpPr>
            <a:spLocks noGrp="1"/>
          </p:cNvSpPr>
          <p:nvPr>
            <p:ph idx="1"/>
          </p:nvPr>
        </p:nvSpPr>
        <p:spPr>
          <a:xfrm>
            <a:off x="2256639" y="2052116"/>
            <a:ext cx="8585858" cy="4111559"/>
          </a:xfrm>
        </p:spPr>
        <p:txBody>
          <a:bodyPr anchor="t">
            <a:normAutofit lnSpcReduction="10000"/>
          </a:bodyPr>
          <a:lstStyle/>
          <a:p>
            <a:pPr marL="344170" indent="-344170"/>
            <a:r>
              <a:rPr lang="tr-TR" sz="1800" dirty="0">
                <a:ea typeface="+mn-lt"/>
                <a:cs typeface="+mn-lt"/>
              </a:rPr>
              <a:t>Fütürizm (Gelecekçilik), 20. yüzyılın başlarında (özellikle 1909 ile 1920 arasında) İtalya'da ortaya çıkmış, modern sanat ve toplumsal hareketlerin akımıdır. Umberto </a:t>
            </a:r>
            <a:r>
              <a:rPr lang="tr-TR" sz="1800" dirty="0" err="1">
                <a:ea typeface="+mn-lt"/>
                <a:cs typeface="+mn-lt"/>
              </a:rPr>
              <a:t>Boccioni</a:t>
            </a:r>
            <a:r>
              <a:rPr lang="tr-TR" sz="1800" dirty="0">
                <a:ea typeface="+mn-lt"/>
                <a:cs typeface="+mn-lt"/>
              </a:rPr>
              <a:t>, </a:t>
            </a:r>
            <a:r>
              <a:rPr lang="tr-TR" sz="1800" dirty="0" err="1">
                <a:ea typeface="+mn-lt"/>
                <a:cs typeface="+mn-lt"/>
              </a:rPr>
              <a:t>Dinamismo</a:t>
            </a:r>
            <a:r>
              <a:rPr lang="tr-TR" sz="1800" dirty="0">
                <a:ea typeface="+mn-lt"/>
                <a:cs typeface="+mn-lt"/>
              </a:rPr>
              <a:t> </a:t>
            </a:r>
            <a:r>
              <a:rPr lang="tr-TR" sz="1800" dirty="0" err="1">
                <a:ea typeface="+mn-lt"/>
                <a:cs typeface="+mn-lt"/>
              </a:rPr>
              <a:t>di</a:t>
            </a:r>
            <a:r>
              <a:rPr lang="tr-TR" sz="1800" dirty="0">
                <a:ea typeface="+mn-lt"/>
                <a:cs typeface="+mn-lt"/>
              </a:rPr>
              <a:t> un </a:t>
            </a:r>
            <a:r>
              <a:rPr lang="tr-TR" sz="1800" dirty="0" err="1">
                <a:ea typeface="+mn-lt"/>
                <a:cs typeface="+mn-lt"/>
              </a:rPr>
              <a:t>ciclista</a:t>
            </a:r>
            <a:r>
              <a:rPr lang="tr-TR" sz="1800" dirty="0">
                <a:ea typeface="+mn-lt"/>
                <a:cs typeface="+mn-lt"/>
              </a:rPr>
              <a:t> (</a:t>
            </a:r>
            <a:r>
              <a:rPr lang="tr-TR" sz="1800" dirty="0" err="1">
                <a:ea typeface="+mn-lt"/>
                <a:cs typeface="+mn-lt"/>
              </a:rPr>
              <a:t>Bisikletcinin</a:t>
            </a:r>
            <a:r>
              <a:rPr lang="tr-TR" sz="1800" dirty="0">
                <a:ea typeface="+mn-lt"/>
                <a:cs typeface="+mn-lt"/>
              </a:rPr>
              <a:t> Dinamizmi), 1913, Peggy Guggenheim Koleksiyonu. Venedik Fütürizm akımını takip edenler her türlü sanat alanında; özellikle  seramik, grafik tasarım, iç mimarlık, sanayi ürünleri tasarımı, edebiyat, müzik, tiyatro, film, tekstil, moda, mimarlık ve gastronomi alanında eserler vermişlerdir. </a:t>
            </a:r>
          </a:p>
          <a:p>
            <a:pPr marL="344170" indent="-344170"/>
            <a:r>
              <a:rPr lang="tr-TR" sz="1800" dirty="0">
                <a:ea typeface="+mn-lt"/>
                <a:cs typeface="+mn-lt"/>
              </a:rPr>
              <a:t>Bu akımın temel amaçları; geçmişteki estetik değerleri ve gelenekleri bütünüyle reddetmek, dünyanın geleceğinin "Modernlik" olduğunu savunmak, ülkeleri (özellikle İtalya'yı) geçmişin ağırlığından ayırıp modernleştirmek ve özellikle "Şehirleşmiş Medeniyet", "Makineleşme" ve "Sürat" kavramlarını toplumsal hayatta bir temel hale getirmektir.</a:t>
            </a:r>
            <a:endParaRPr lang="tr-TR" sz="1800" dirty="0">
              <a:cs typeface="Arial" panose="020B0604020202020204"/>
            </a:endParaRPr>
          </a:p>
        </p:txBody>
      </p:sp>
    </p:spTree>
    <p:extLst>
      <p:ext uri="{BB962C8B-B14F-4D97-AF65-F5344CB8AC3E}">
        <p14:creationId xmlns:p14="http://schemas.microsoft.com/office/powerpoint/2010/main" val="4030309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C440F1-E7B1-F823-234A-809E0F5478C4}"/>
              </a:ext>
            </a:extLst>
          </p:cNvPr>
          <p:cNvSpPr>
            <a:spLocks noGrp="1"/>
          </p:cNvSpPr>
          <p:nvPr>
            <p:ph type="title"/>
          </p:nvPr>
        </p:nvSpPr>
        <p:spPr>
          <a:xfrm>
            <a:off x="2188901" y="148414"/>
            <a:ext cx="8381238" cy="1077229"/>
          </a:xfrm>
        </p:spPr>
        <p:txBody>
          <a:bodyPr>
            <a:normAutofit/>
          </a:bodyPr>
          <a:lstStyle/>
          <a:p>
            <a:pPr algn="l"/>
            <a:r>
              <a:rPr lang="tr-TR" sz="4800" dirty="0">
                <a:solidFill>
                  <a:srgbClr val="FF0000"/>
                </a:solidFill>
                <a:cs typeface="Arial"/>
              </a:rPr>
              <a:t>FÜTÜRİZM'İN BAŞLANGICI</a:t>
            </a:r>
          </a:p>
        </p:txBody>
      </p:sp>
      <p:sp>
        <p:nvSpPr>
          <p:cNvPr id="3" name="İçerik Yer Tutucusu 2">
            <a:extLst>
              <a:ext uri="{FF2B5EF4-FFF2-40B4-BE49-F238E27FC236}">
                <a16:creationId xmlns:a16="http://schemas.microsoft.com/office/drawing/2014/main" id="{FE4D6210-305C-4C5B-5DE3-6ECF2C13994F}"/>
              </a:ext>
            </a:extLst>
          </p:cNvPr>
          <p:cNvSpPr>
            <a:spLocks noGrp="1"/>
          </p:cNvSpPr>
          <p:nvPr>
            <p:ph idx="1"/>
          </p:nvPr>
        </p:nvSpPr>
        <p:spPr>
          <a:xfrm>
            <a:off x="516550" y="1335607"/>
            <a:ext cx="11849945" cy="5192006"/>
          </a:xfrm>
        </p:spPr>
        <p:txBody>
          <a:bodyPr anchor="t">
            <a:normAutofit lnSpcReduction="10000"/>
          </a:bodyPr>
          <a:lstStyle/>
          <a:p>
            <a:pPr marL="285750" indent="-285750">
              <a:buFont typeface="Wingdings,Sans-Serif" panose="05000000000000000000" pitchFamily="2" charset="2"/>
            </a:pPr>
            <a:r>
              <a:rPr lang="tr-TR" sz="1800" dirty="0">
                <a:ea typeface="+mn-lt"/>
                <a:cs typeface="+mn-lt"/>
              </a:rPr>
              <a:t>Fütürizm akımın öncüsü ve şefi; İtalyan şair, romancı, oyun yazarı ve yayın yönetmeni Filippo </a:t>
            </a:r>
            <a:r>
              <a:rPr lang="tr-TR" sz="1800" dirty="0" err="1">
                <a:ea typeface="+mn-lt"/>
                <a:cs typeface="+mn-lt"/>
              </a:rPr>
              <a:t>Tommaso</a:t>
            </a:r>
            <a:r>
              <a:rPr lang="tr-TR" sz="1800" dirty="0">
                <a:ea typeface="+mn-lt"/>
                <a:cs typeface="+mn-lt"/>
              </a:rPr>
              <a:t> </a:t>
            </a:r>
            <a:r>
              <a:rPr lang="tr-TR" sz="1800" dirty="0" err="1">
                <a:ea typeface="+mn-lt"/>
                <a:cs typeface="+mn-lt"/>
              </a:rPr>
              <a:t>Marinetti</a:t>
            </a:r>
            <a:r>
              <a:rPr lang="tr-TR" sz="1800" dirty="0">
                <a:ea typeface="+mn-lt"/>
                <a:cs typeface="+mn-lt"/>
              </a:rPr>
              <a:t>, fütürizmin kurucusu olarak İ </a:t>
            </a:r>
            <a:r>
              <a:rPr lang="tr-TR" sz="1800" dirty="0" err="1">
                <a:ea typeface="+mn-lt"/>
                <a:cs typeface="+mn-lt"/>
              </a:rPr>
              <a:t>manifesti</a:t>
            </a:r>
            <a:r>
              <a:rPr lang="tr-TR" sz="1800" dirty="0">
                <a:ea typeface="+mn-lt"/>
                <a:cs typeface="+mn-lt"/>
              </a:rPr>
              <a:t> del </a:t>
            </a:r>
            <a:r>
              <a:rPr lang="tr-TR" sz="1800" dirty="0" err="1">
                <a:ea typeface="+mn-lt"/>
                <a:cs typeface="+mn-lt"/>
              </a:rPr>
              <a:t>futurismo</a:t>
            </a:r>
            <a:r>
              <a:rPr lang="tr-TR" sz="1800" dirty="0">
                <a:ea typeface="+mn-lt"/>
                <a:cs typeface="+mn-lt"/>
              </a:rPr>
              <a:t> veya Manifesto </a:t>
            </a:r>
            <a:r>
              <a:rPr lang="tr-TR" sz="1800" dirty="0" err="1">
                <a:ea typeface="+mn-lt"/>
                <a:cs typeface="+mn-lt"/>
              </a:rPr>
              <a:t>Futurisita</a:t>
            </a:r>
            <a:r>
              <a:rPr lang="tr-TR" sz="1800" dirty="0">
                <a:ea typeface="+mn-lt"/>
                <a:cs typeface="+mn-lt"/>
              </a:rPr>
              <a:t> (Fütürizm Bildirisi)'</a:t>
            </a:r>
            <a:r>
              <a:rPr lang="tr-TR" sz="1800" dirty="0" err="1">
                <a:ea typeface="+mn-lt"/>
                <a:cs typeface="+mn-lt"/>
              </a:rPr>
              <a:t>ni</a:t>
            </a:r>
            <a:r>
              <a:rPr lang="tr-TR" sz="1800" dirty="0">
                <a:ea typeface="+mn-lt"/>
                <a:cs typeface="+mn-lt"/>
              </a:rPr>
              <a:t> hazırlayarak yayımladı. Bu bildiri; ilk defa 5 Şubat 1909'da, La </a:t>
            </a:r>
            <a:r>
              <a:rPr lang="tr-TR" sz="1800" dirty="0" err="1">
                <a:ea typeface="+mn-lt"/>
                <a:cs typeface="+mn-lt"/>
              </a:rPr>
              <a:t>Gazzetta</a:t>
            </a:r>
            <a:r>
              <a:rPr lang="tr-TR" sz="1800" dirty="0">
                <a:ea typeface="+mn-lt"/>
                <a:cs typeface="+mn-lt"/>
              </a:rPr>
              <a:t> </a:t>
            </a:r>
            <a:r>
              <a:rPr lang="tr-TR" sz="1800" dirty="0" err="1">
                <a:ea typeface="+mn-lt"/>
                <a:cs typeface="+mn-lt"/>
              </a:rPr>
              <a:t>dell'Emilia</a:t>
            </a:r>
            <a:r>
              <a:rPr lang="tr-TR" sz="1800" dirty="0">
                <a:ea typeface="+mn-lt"/>
                <a:cs typeface="+mn-lt"/>
              </a:rPr>
              <a:t> gazetesinde, daha sonra Fransızcaya çevrilerek, 20 Şubat 1909'da Fransız günlük gazete olan Le </a:t>
            </a:r>
            <a:r>
              <a:rPr lang="tr-TR" sz="1800" dirty="0" err="1">
                <a:ea typeface="+mn-lt"/>
                <a:cs typeface="+mn-lt"/>
              </a:rPr>
              <a:t>Figaroda</a:t>
            </a:r>
            <a:r>
              <a:rPr lang="tr-TR" sz="1800" dirty="0">
                <a:ea typeface="+mn-lt"/>
                <a:cs typeface="+mn-lt"/>
              </a:rPr>
              <a:t> yayımlandı.</a:t>
            </a:r>
          </a:p>
          <a:p>
            <a:pPr marL="285750" indent="-285750">
              <a:buFont typeface="Wingdings,Sans-Serif" panose="05000000000000000000" pitchFamily="2" charset="2"/>
            </a:pPr>
            <a:r>
              <a:rPr lang="tr-TR" sz="1800" dirty="0" err="1">
                <a:ea typeface="+mn-lt"/>
                <a:cs typeface="+mn-lt"/>
              </a:rPr>
              <a:t>Marinetti</a:t>
            </a:r>
            <a:r>
              <a:rPr lang="tr-TR" sz="1800" dirty="0">
                <a:ea typeface="+mn-lt"/>
                <a:cs typeface="+mn-lt"/>
              </a:rPr>
              <a:t>, 1909’da yayımladığı Fütürizm Bildirisi '</a:t>
            </a:r>
            <a:r>
              <a:rPr lang="tr-TR" sz="1800" dirty="0" err="1">
                <a:ea typeface="+mn-lt"/>
                <a:cs typeface="+mn-lt"/>
              </a:rPr>
              <a:t>nde</a:t>
            </a:r>
            <a:r>
              <a:rPr lang="tr-TR" sz="1800" dirty="0">
                <a:ea typeface="+mn-lt"/>
                <a:cs typeface="+mn-lt"/>
              </a:rPr>
              <a:t>, fütüristlerin büyük bir hırsla eski olan her şeyden, özellikle siyasi ve artistik geleneklerden nefret ettiğini bildirdi. "Geçmişle hiç ilgimiz olmamasını istemekteyiz." diyerek, geçmişi bütünüyle reddettiğini belirten fütüristler, geçmişi özleyip geçmişi tekrarlama ve geçmişi taklit etme inançlarına tümüyle karşı çıkmaktaydı. Fütüristler, "Müzeleri, kütüphaneleri yerle bir ederek, ahlakçılık, feminizm ve bütün yararcı korkaklıklarla savaşacağız." söyleminde bulundu. Fütüristler, söylemleri her ne kadar cesaret ve deliliğe yaklaşırcasına şiddet içerse bile, orijinalliği her zaman tercih edeceklerini bildirdi. Fütürizme atıfta bulunan bildiri "Biz genç ve güçlüyüz!" mesajı vermekteydi. Güzel sanatlar tarihçilerinin ve günümüz sanat eleştirmenlerinin işe yaramaz bir düşünce yapısına sahip olduklarını, onlara önem verilmemesi gerektiğini belirttiler. Güzel sanatlarda "İyiyi ve güzeli seçmek için" kullanılan "harmoni", "İyi şahsi yargılama ile yakışık olma" prensiplerine karşı isyan ettiklerini açıklayarak, kendilerinden önce ortaya çıkmış olan güzel sanatlar eserlerin, temalarının ve konularının bir tarafa atılmasını isterken, fütüristler bilimi ve teknolojiyi yüceltmekteydi.</a:t>
            </a:r>
            <a:endParaRPr lang="tr-TR" dirty="0"/>
          </a:p>
        </p:txBody>
      </p:sp>
    </p:spTree>
    <p:extLst>
      <p:ext uri="{BB962C8B-B14F-4D97-AF65-F5344CB8AC3E}">
        <p14:creationId xmlns:p14="http://schemas.microsoft.com/office/powerpoint/2010/main" val="2231017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C440F1-E7B1-F823-234A-809E0F5478C4}"/>
              </a:ext>
            </a:extLst>
          </p:cNvPr>
          <p:cNvSpPr>
            <a:spLocks noGrp="1"/>
          </p:cNvSpPr>
          <p:nvPr>
            <p:ph type="title"/>
          </p:nvPr>
        </p:nvSpPr>
        <p:spPr>
          <a:xfrm>
            <a:off x="-2394472" y="648832"/>
            <a:ext cx="647507" cy="360722"/>
          </a:xfrm>
        </p:spPr>
        <p:txBody>
          <a:bodyPr>
            <a:normAutofit fontScale="90000"/>
          </a:bodyPr>
          <a:lstStyle/>
          <a:p>
            <a:pPr algn="l"/>
            <a:endParaRPr lang="tr-TR" sz="4800" dirty="0">
              <a:solidFill>
                <a:srgbClr val="FF0000"/>
              </a:solidFill>
              <a:cs typeface="Arial"/>
            </a:endParaRPr>
          </a:p>
        </p:txBody>
      </p:sp>
      <p:sp>
        <p:nvSpPr>
          <p:cNvPr id="3" name="İçerik Yer Tutucusu 2">
            <a:extLst>
              <a:ext uri="{FF2B5EF4-FFF2-40B4-BE49-F238E27FC236}">
                <a16:creationId xmlns:a16="http://schemas.microsoft.com/office/drawing/2014/main" id="{FE4D6210-305C-4C5B-5DE3-6ECF2C13994F}"/>
              </a:ext>
            </a:extLst>
          </p:cNvPr>
          <p:cNvSpPr>
            <a:spLocks noGrp="1"/>
          </p:cNvSpPr>
          <p:nvPr>
            <p:ph idx="1"/>
          </p:nvPr>
        </p:nvSpPr>
        <p:spPr>
          <a:xfrm>
            <a:off x="1187565" y="1017161"/>
            <a:ext cx="10576156" cy="4111559"/>
          </a:xfrm>
        </p:spPr>
        <p:txBody>
          <a:bodyPr anchor="t">
            <a:normAutofit/>
          </a:bodyPr>
          <a:lstStyle/>
          <a:p>
            <a:pPr marL="0" indent="0"/>
            <a:r>
              <a:rPr lang="tr-TR" sz="1800" dirty="0" err="1">
                <a:ea typeface="+mn-lt"/>
                <a:cs typeface="+mn-lt"/>
              </a:rPr>
              <a:t>Marinetti</a:t>
            </a:r>
            <a:r>
              <a:rPr lang="tr-TR" sz="1800" dirty="0">
                <a:ea typeface="+mn-lt"/>
                <a:cs typeface="+mn-lt"/>
              </a:rPr>
              <a:t>, fütüristlerin sürat, gençlik ve şiddete hayran olduklarını ifade ederken, modern teknolojik araçların, otomobil ve uçak ile sanayi şehrinin, insanlığın doğaya karşı zaferini gösterdiğini savundu. Süratin üstünlüğünü iddia eden </a:t>
            </a:r>
            <a:r>
              <a:rPr lang="tr-TR" sz="1800" dirty="0" err="1">
                <a:ea typeface="+mn-lt"/>
                <a:cs typeface="+mn-lt"/>
              </a:rPr>
              <a:t>Marinetti</a:t>
            </a:r>
            <a:r>
              <a:rPr lang="tr-TR" sz="1800" dirty="0">
                <a:ea typeface="+mn-lt"/>
                <a:cs typeface="+mn-lt"/>
              </a:rPr>
              <a:t>, bir yarış otomobilinin, klasik antik Yunan </a:t>
            </a:r>
            <a:r>
              <a:rPr lang="tr-TR" sz="1800" dirty="0" err="1">
                <a:ea typeface="+mn-lt"/>
                <a:cs typeface="+mn-lt"/>
              </a:rPr>
              <a:t>Semadirek</a:t>
            </a:r>
            <a:r>
              <a:rPr lang="tr-TR" sz="1800" dirty="0">
                <a:ea typeface="+mn-lt"/>
                <a:cs typeface="+mn-lt"/>
              </a:rPr>
              <a:t> Kanatlı Zaferi heykelinden daha güzel olduğunu belirtti. Buna ek olarak: Mutlak içinde yaşıyoruz, çünkü her yerde hazır ve nazır olan edebi sürati biz yarattık. demiştir. Oldukça koyu bir milliyetçi olan fütüristler, aynı bildiride yer alan Biz dünyadaki gerçekten sağlıklı tek şeyi, yani savaşa ve ölüme götüren güzel düşünceleri yüceltiyoruz. sözleri, siyasal alanda o dönemde gelişen faşizmden yana bir tavır sergilediklerinin açık göstergesiydi. </a:t>
            </a:r>
            <a:r>
              <a:rPr lang="tr-TR" sz="1800" dirty="0" err="1">
                <a:ea typeface="+mn-lt"/>
                <a:cs typeface="+mn-lt"/>
              </a:rPr>
              <a:t>Marinetti'nin</a:t>
            </a:r>
            <a:r>
              <a:rPr lang="tr-TR" sz="1800" dirty="0">
                <a:ea typeface="+mn-lt"/>
                <a:cs typeface="+mn-lt"/>
              </a:rPr>
              <a:t> ilk fütürist bildirisinden sonra fütüristler, (sıklıkla </a:t>
            </a:r>
            <a:r>
              <a:rPr lang="tr-TR" sz="1800" dirty="0" err="1">
                <a:ea typeface="+mn-lt"/>
                <a:cs typeface="+mn-lt"/>
              </a:rPr>
              <a:t>Marinetti'ye</a:t>
            </a:r>
            <a:r>
              <a:rPr lang="tr-TR" sz="1800" dirty="0">
                <a:ea typeface="+mn-lt"/>
                <a:cs typeface="+mn-lt"/>
              </a:rPr>
              <a:t> danışarak) değişik konularda bildiriler yazıp yayımlamaya devam etti. Bildiri yazmak ve yayımlamak, Fütürizm akımının önemli bir ögesi haline geldi. Fütüristler; resim, mimarlık, din, giyim-kuşam ve hatta yiyecekler hakkındaki şahsi fikirlerini açıklayarak, bildiriler halinde ilan etti.</a:t>
            </a:r>
          </a:p>
        </p:txBody>
      </p:sp>
    </p:spTree>
    <p:extLst>
      <p:ext uri="{BB962C8B-B14F-4D97-AF65-F5344CB8AC3E}">
        <p14:creationId xmlns:p14="http://schemas.microsoft.com/office/powerpoint/2010/main" val="235843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C440F1-E7B1-F823-234A-809E0F5478C4}"/>
              </a:ext>
            </a:extLst>
          </p:cNvPr>
          <p:cNvSpPr>
            <a:spLocks noGrp="1"/>
          </p:cNvSpPr>
          <p:nvPr>
            <p:ph type="title"/>
          </p:nvPr>
        </p:nvSpPr>
        <p:spPr>
          <a:xfrm>
            <a:off x="1984185" y="546474"/>
            <a:ext cx="9052252" cy="1077229"/>
          </a:xfrm>
        </p:spPr>
        <p:txBody>
          <a:bodyPr>
            <a:normAutofit fontScale="90000"/>
          </a:bodyPr>
          <a:lstStyle/>
          <a:p>
            <a:pPr algn="l"/>
            <a:r>
              <a:rPr lang="tr-TR" sz="4800" dirty="0">
                <a:solidFill>
                  <a:srgbClr val="FF0000"/>
                </a:solidFill>
                <a:cs typeface="Arial"/>
              </a:rPr>
              <a:t>FÜTÜRİZM'İN ÖNDE GELENLERİ</a:t>
            </a:r>
          </a:p>
        </p:txBody>
      </p:sp>
      <p:pic>
        <p:nvPicPr>
          <p:cNvPr id="4" name="Resim 4" descr="adam, kişi, takım, eski içeren bir resim&#10;&#10;Açıklama otomatik olarak oluşturuldu">
            <a:extLst>
              <a:ext uri="{FF2B5EF4-FFF2-40B4-BE49-F238E27FC236}">
                <a16:creationId xmlns:a16="http://schemas.microsoft.com/office/drawing/2014/main" id="{F4AA4A39-906B-9CC4-FBB2-DCEF72210602}"/>
              </a:ext>
            </a:extLst>
          </p:cNvPr>
          <p:cNvPicPr>
            <a:picLocks noGrp="1" noChangeAspect="1"/>
          </p:cNvPicPr>
          <p:nvPr>
            <p:ph idx="1"/>
          </p:nvPr>
        </p:nvPicPr>
        <p:blipFill>
          <a:blip r:embed="rId5"/>
          <a:stretch>
            <a:fillRect/>
          </a:stretch>
        </p:blipFill>
        <p:spPr>
          <a:xfrm>
            <a:off x="1485593" y="1824653"/>
            <a:ext cx="1689081" cy="1711828"/>
          </a:xfrm>
        </p:spPr>
      </p:pic>
      <p:sp>
        <p:nvSpPr>
          <p:cNvPr id="5" name="Metin kutusu 4">
            <a:extLst>
              <a:ext uri="{FF2B5EF4-FFF2-40B4-BE49-F238E27FC236}">
                <a16:creationId xmlns:a16="http://schemas.microsoft.com/office/drawing/2014/main" id="{4A5BD3BC-A011-13F2-ECA0-D8D66565E5D1}"/>
              </a:ext>
            </a:extLst>
          </p:cNvPr>
          <p:cNvSpPr txBox="1"/>
          <p:nvPr/>
        </p:nvSpPr>
        <p:spPr>
          <a:xfrm>
            <a:off x="1460310" y="37463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Giacomo Balla</a:t>
            </a:r>
            <a:endParaRPr lang="en-US"/>
          </a:p>
        </p:txBody>
      </p:sp>
      <p:pic>
        <p:nvPicPr>
          <p:cNvPr id="6" name="Resim 6" descr="adam, kişi, kravat, iç mekan içeren bir resim&#10;&#10;Açıklama otomatik olarak oluşturuldu">
            <a:extLst>
              <a:ext uri="{FF2B5EF4-FFF2-40B4-BE49-F238E27FC236}">
                <a16:creationId xmlns:a16="http://schemas.microsoft.com/office/drawing/2014/main" id="{B34FCE72-D7A7-B34E-D735-26D2206615A1}"/>
              </a:ext>
            </a:extLst>
          </p:cNvPr>
          <p:cNvPicPr>
            <a:picLocks noChangeAspect="1"/>
          </p:cNvPicPr>
          <p:nvPr/>
        </p:nvPicPr>
        <p:blipFill>
          <a:blip r:embed="rId6"/>
          <a:stretch>
            <a:fillRect/>
          </a:stretch>
        </p:blipFill>
        <p:spPr>
          <a:xfrm>
            <a:off x="3939654" y="1767778"/>
            <a:ext cx="1401171" cy="1969040"/>
          </a:xfrm>
          <a:prstGeom prst="rect">
            <a:avLst/>
          </a:prstGeom>
        </p:spPr>
      </p:pic>
      <p:sp>
        <p:nvSpPr>
          <p:cNvPr id="7" name="Metin kutusu 6">
            <a:extLst>
              <a:ext uri="{FF2B5EF4-FFF2-40B4-BE49-F238E27FC236}">
                <a16:creationId xmlns:a16="http://schemas.microsoft.com/office/drawing/2014/main" id="{3477E7AF-5035-E2DC-CDBF-DBC4ACAE5731}"/>
              </a:ext>
            </a:extLst>
          </p:cNvPr>
          <p:cNvSpPr txBox="1"/>
          <p:nvPr/>
        </p:nvSpPr>
        <p:spPr>
          <a:xfrm>
            <a:off x="3689445" y="3746310"/>
            <a:ext cx="18902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Filippo Tommaso Marinetti</a:t>
            </a:r>
          </a:p>
          <a:p>
            <a:endParaRPr lang="en-US">
              <a:latin typeface="Google Sans"/>
            </a:endParaRPr>
          </a:p>
        </p:txBody>
      </p:sp>
      <p:pic>
        <p:nvPicPr>
          <p:cNvPr id="9" name="Resim 10" descr="metin içeren bir resim&#10;&#10;Açıklama otomatik olarak oluşturuldu">
            <a:extLst>
              <a:ext uri="{FF2B5EF4-FFF2-40B4-BE49-F238E27FC236}">
                <a16:creationId xmlns:a16="http://schemas.microsoft.com/office/drawing/2014/main" id="{491EC591-7AD5-B8F1-48E7-CA21B0E538B3}"/>
              </a:ext>
            </a:extLst>
          </p:cNvPr>
          <p:cNvPicPr>
            <a:picLocks noChangeAspect="1"/>
          </p:cNvPicPr>
          <p:nvPr/>
        </p:nvPicPr>
        <p:blipFill>
          <a:blip r:embed="rId7"/>
          <a:stretch>
            <a:fillRect/>
          </a:stretch>
        </p:blipFill>
        <p:spPr>
          <a:xfrm>
            <a:off x="6293893" y="1771939"/>
            <a:ext cx="1662753" cy="1926599"/>
          </a:xfrm>
          <a:prstGeom prst="rect">
            <a:avLst/>
          </a:prstGeom>
        </p:spPr>
      </p:pic>
      <p:sp>
        <p:nvSpPr>
          <p:cNvPr id="11" name="Metin kutusu 10">
            <a:extLst>
              <a:ext uri="{FF2B5EF4-FFF2-40B4-BE49-F238E27FC236}">
                <a16:creationId xmlns:a16="http://schemas.microsoft.com/office/drawing/2014/main" id="{601B8C12-0F2E-84A1-0398-E357A109608C}"/>
              </a:ext>
            </a:extLst>
          </p:cNvPr>
          <p:cNvSpPr txBox="1"/>
          <p:nvPr/>
        </p:nvSpPr>
        <p:spPr>
          <a:xfrm>
            <a:off x="6100549" y="37804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Umberto Boccioni</a:t>
            </a:r>
            <a:endParaRPr lang="en-US"/>
          </a:p>
        </p:txBody>
      </p:sp>
      <p:pic>
        <p:nvPicPr>
          <p:cNvPr id="13" name="Resim 14" descr="kişi, takım, adam, eski içeren bir resim&#10;&#10;Açıklama otomatik olarak oluşturuldu">
            <a:extLst>
              <a:ext uri="{FF2B5EF4-FFF2-40B4-BE49-F238E27FC236}">
                <a16:creationId xmlns:a16="http://schemas.microsoft.com/office/drawing/2014/main" id="{783C81C5-602F-CA9A-F140-4BBBDDDE33F2}"/>
              </a:ext>
            </a:extLst>
          </p:cNvPr>
          <p:cNvPicPr>
            <a:picLocks noChangeAspect="1"/>
          </p:cNvPicPr>
          <p:nvPr/>
        </p:nvPicPr>
        <p:blipFill>
          <a:blip r:embed="rId8"/>
          <a:stretch>
            <a:fillRect/>
          </a:stretch>
        </p:blipFill>
        <p:spPr>
          <a:xfrm>
            <a:off x="8773236" y="1683793"/>
            <a:ext cx="2743200" cy="2057400"/>
          </a:xfrm>
          <a:prstGeom prst="rect">
            <a:avLst/>
          </a:prstGeom>
        </p:spPr>
      </p:pic>
      <p:sp>
        <p:nvSpPr>
          <p:cNvPr id="15" name="Metin kutusu 14">
            <a:extLst>
              <a:ext uri="{FF2B5EF4-FFF2-40B4-BE49-F238E27FC236}">
                <a16:creationId xmlns:a16="http://schemas.microsoft.com/office/drawing/2014/main" id="{A6C80864-59B1-1F1A-B3A6-421C3E7D2B98}"/>
              </a:ext>
            </a:extLst>
          </p:cNvPr>
          <p:cNvSpPr txBox="1"/>
          <p:nvPr/>
        </p:nvSpPr>
        <p:spPr>
          <a:xfrm>
            <a:off x="9296400" y="38372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Gino Severini</a:t>
            </a:r>
            <a:endParaRPr lang="en-US"/>
          </a:p>
        </p:txBody>
      </p:sp>
      <p:pic>
        <p:nvPicPr>
          <p:cNvPr id="17" name="Resim 18" descr="kişi, adam, takım, duvar içeren bir resim&#10;&#10;Açıklama otomatik olarak oluşturuldu">
            <a:extLst>
              <a:ext uri="{FF2B5EF4-FFF2-40B4-BE49-F238E27FC236}">
                <a16:creationId xmlns:a16="http://schemas.microsoft.com/office/drawing/2014/main" id="{901AEC0F-7BA1-7E7D-75DF-28446499E3F3}"/>
              </a:ext>
            </a:extLst>
          </p:cNvPr>
          <p:cNvPicPr>
            <a:picLocks noChangeAspect="1"/>
          </p:cNvPicPr>
          <p:nvPr/>
        </p:nvPicPr>
        <p:blipFill>
          <a:blip r:embed="rId9"/>
          <a:stretch>
            <a:fillRect/>
          </a:stretch>
        </p:blipFill>
        <p:spPr>
          <a:xfrm>
            <a:off x="2415654" y="4487708"/>
            <a:ext cx="2117678" cy="1442374"/>
          </a:xfrm>
          <a:prstGeom prst="rect">
            <a:avLst/>
          </a:prstGeom>
        </p:spPr>
      </p:pic>
      <p:sp>
        <p:nvSpPr>
          <p:cNvPr id="19" name="Metin kutusu 18">
            <a:extLst>
              <a:ext uri="{FF2B5EF4-FFF2-40B4-BE49-F238E27FC236}">
                <a16:creationId xmlns:a16="http://schemas.microsoft.com/office/drawing/2014/main" id="{AFE9F5E0-401F-0CDB-686C-A5141A634BDB}"/>
              </a:ext>
            </a:extLst>
          </p:cNvPr>
          <p:cNvSpPr txBox="1"/>
          <p:nvPr/>
        </p:nvSpPr>
        <p:spPr>
          <a:xfrm>
            <a:off x="2563504" y="613466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Carlo Carrà</a:t>
            </a:r>
            <a:endParaRPr lang="en-US"/>
          </a:p>
        </p:txBody>
      </p:sp>
      <p:pic>
        <p:nvPicPr>
          <p:cNvPr id="21" name="Resim 22" descr="metin, adam, kişi, takım içeren bir resim&#10;&#10;Açıklama otomatik olarak oluşturuldu">
            <a:extLst>
              <a:ext uri="{FF2B5EF4-FFF2-40B4-BE49-F238E27FC236}">
                <a16:creationId xmlns:a16="http://schemas.microsoft.com/office/drawing/2014/main" id="{7E77BCC4-4530-FB04-AE57-7B1EEC01EA2D}"/>
              </a:ext>
            </a:extLst>
          </p:cNvPr>
          <p:cNvPicPr>
            <a:picLocks noChangeAspect="1"/>
          </p:cNvPicPr>
          <p:nvPr/>
        </p:nvPicPr>
        <p:blipFill>
          <a:blip r:embed="rId10"/>
          <a:stretch>
            <a:fillRect/>
          </a:stretch>
        </p:blipFill>
        <p:spPr>
          <a:xfrm>
            <a:off x="6599261" y="4288383"/>
            <a:ext cx="1359090" cy="1966131"/>
          </a:xfrm>
          <a:prstGeom prst="rect">
            <a:avLst/>
          </a:prstGeom>
        </p:spPr>
      </p:pic>
      <p:sp>
        <p:nvSpPr>
          <p:cNvPr id="23" name="Metin kutusu 22">
            <a:extLst>
              <a:ext uri="{FF2B5EF4-FFF2-40B4-BE49-F238E27FC236}">
                <a16:creationId xmlns:a16="http://schemas.microsoft.com/office/drawing/2014/main" id="{030FE26C-AB3F-B4BA-7691-193F744E0CCC}"/>
              </a:ext>
            </a:extLst>
          </p:cNvPr>
          <p:cNvSpPr txBox="1"/>
          <p:nvPr/>
        </p:nvSpPr>
        <p:spPr>
          <a:xfrm>
            <a:off x="6600967" y="648723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124"/>
                </a:solidFill>
                <a:latin typeface="Google Sans"/>
              </a:rPr>
              <a:t>Luigi Russolo</a:t>
            </a:r>
            <a:endParaRPr lang="en-US"/>
          </a:p>
        </p:txBody>
      </p:sp>
    </p:spTree>
    <p:extLst>
      <p:ext uri="{BB962C8B-B14F-4D97-AF65-F5344CB8AC3E}">
        <p14:creationId xmlns:p14="http://schemas.microsoft.com/office/powerpoint/2010/main" val="1618693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C440F1-E7B1-F823-234A-809E0F5478C4}"/>
              </a:ext>
            </a:extLst>
          </p:cNvPr>
          <p:cNvSpPr>
            <a:spLocks noGrp="1"/>
          </p:cNvSpPr>
          <p:nvPr>
            <p:ph type="title"/>
          </p:nvPr>
        </p:nvSpPr>
        <p:spPr>
          <a:xfrm>
            <a:off x="2257140" y="125668"/>
            <a:ext cx="8381238" cy="1077229"/>
          </a:xfrm>
        </p:spPr>
        <p:txBody>
          <a:bodyPr>
            <a:normAutofit/>
          </a:bodyPr>
          <a:lstStyle/>
          <a:p>
            <a:pPr algn="l"/>
            <a:r>
              <a:rPr lang="tr-TR" sz="4800" dirty="0">
                <a:solidFill>
                  <a:srgbClr val="FF0000"/>
                </a:solidFill>
                <a:cs typeface="Arial"/>
              </a:rPr>
              <a:t>FÜTÜRİZM TABLOLARI</a:t>
            </a:r>
          </a:p>
        </p:txBody>
      </p:sp>
      <p:pic>
        <p:nvPicPr>
          <p:cNvPr id="4" name="Resim 4" descr="kumaş, yemek içeren bir resim&#10;&#10;Açıklama otomatik olarak oluşturuldu">
            <a:extLst>
              <a:ext uri="{FF2B5EF4-FFF2-40B4-BE49-F238E27FC236}">
                <a16:creationId xmlns:a16="http://schemas.microsoft.com/office/drawing/2014/main" id="{1EE5C86D-EB4C-324A-3861-093A71EBA7A7}"/>
              </a:ext>
            </a:extLst>
          </p:cNvPr>
          <p:cNvPicPr>
            <a:picLocks noGrp="1" noChangeAspect="1"/>
          </p:cNvPicPr>
          <p:nvPr>
            <p:ph idx="1"/>
          </p:nvPr>
        </p:nvPicPr>
        <p:blipFill>
          <a:blip r:embed="rId5"/>
          <a:stretch>
            <a:fillRect/>
          </a:stretch>
        </p:blipFill>
        <p:spPr>
          <a:xfrm>
            <a:off x="1551505" y="1598734"/>
            <a:ext cx="2429507" cy="2455880"/>
          </a:xfrm>
        </p:spPr>
      </p:pic>
      <p:sp>
        <p:nvSpPr>
          <p:cNvPr id="5" name="Metin kutusu 4">
            <a:extLst>
              <a:ext uri="{FF2B5EF4-FFF2-40B4-BE49-F238E27FC236}">
                <a16:creationId xmlns:a16="http://schemas.microsoft.com/office/drawing/2014/main" id="{088AEA96-FB5F-5C9A-3BA0-E7D6732D633C}"/>
              </a:ext>
            </a:extLst>
          </p:cNvPr>
          <p:cNvSpPr txBox="1"/>
          <p:nvPr/>
        </p:nvSpPr>
        <p:spPr>
          <a:xfrm>
            <a:off x="1295400" y="4294239"/>
            <a:ext cx="30504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FF0000"/>
                </a:solidFill>
                <a:latin typeface="Alegreya"/>
              </a:rPr>
              <a:t>Napoli’de</a:t>
            </a:r>
            <a:r>
              <a:rPr lang="en-US" dirty="0">
                <a:solidFill>
                  <a:srgbClr val="FF0000"/>
                </a:solidFill>
                <a:latin typeface="Alegreya"/>
              </a:rPr>
              <a:t> </a:t>
            </a:r>
            <a:r>
              <a:rPr lang="en-US" dirty="0" err="1">
                <a:solidFill>
                  <a:srgbClr val="FF0000"/>
                </a:solidFill>
                <a:latin typeface="Alegreya"/>
              </a:rPr>
              <a:t>Pergole</a:t>
            </a:r>
            <a:r>
              <a:rPr lang="en-US" dirty="0">
                <a:solidFill>
                  <a:srgbClr val="FF0000"/>
                </a:solidFill>
                <a:latin typeface="Alegreya"/>
              </a:rPr>
              <a:t> </a:t>
            </a:r>
            <a:r>
              <a:rPr lang="en-US" dirty="0" err="1">
                <a:solidFill>
                  <a:srgbClr val="FF0000"/>
                </a:solidFill>
                <a:latin typeface="Alegreya"/>
              </a:rPr>
              <a:t>Altında</a:t>
            </a:r>
            <a:endParaRPr lang="en-US">
              <a:solidFill>
                <a:srgbClr val="FF0000"/>
              </a:solidFill>
              <a:latin typeface="Alegreya"/>
            </a:endParaRPr>
          </a:p>
          <a:p>
            <a:r>
              <a:rPr lang="en-US" dirty="0">
                <a:solidFill>
                  <a:srgbClr val="FF0000"/>
                </a:solidFill>
                <a:latin typeface="Alegreya"/>
              </a:rPr>
              <a:t>      </a:t>
            </a:r>
            <a:r>
              <a:rPr lang="en-US" dirty="0"/>
              <a:t>Umberto Boccioni</a:t>
            </a:r>
          </a:p>
          <a:p>
            <a:endParaRPr lang="en-US" dirty="0">
              <a:solidFill>
                <a:srgbClr val="FF0000"/>
              </a:solidFill>
              <a:latin typeface="Alegreya"/>
            </a:endParaRPr>
          </a:p>
        </p:txBody>
      </p:sp>
      <p:pic>
        <p:nvPicPr>
          <p:cNvPr id="6" name="Resim 6">
            <a:extLst>
              <a:ext uri="{FF2B5EF4-FFF2-40B4-BE49-F238E27FC236}">
                <a16:creationId xmlns:a16="http://schemas.microsoft.com/office/drawing/2014/main" id="{E0A0F0DA-90B5-A9B8-F47C-47E6A786125A}"/>
              </a:ext>
            </a:extLst>
          </p:cNvPr>
          <p:cNvPicPr>
            <a:picLocks noChangeAspect="1"/>
          </p:cNvPicPr>
          <p:nvPr/>
        </p:nvPicPr>
        <p:blipFill>
          <a:blip r:embed="rId6"/>
          <a:stretch>
            <a:fillRect/>
          </a:stretch>
        </p:blipFill>
        <p:spPr>
          <a:xfrm>
            <a:off x="4650658" y="1550532"/>
            <a:ext cx="2743200" cy="2773711"/>
          </a:xfrm>
          <a:prstGeom prst="rect">
            <a:avLst/>
          </a:prstGeom>
        </p:spPr>
      </p:pic>
      <p:sp>
        <p:nvSpPr>
          <p:cNvPr id="7" name="Metin kutusu 6">
            <a:extLst>
              <a:ext uri="{FF2B5EF4-FFF2-40B4-BE49-F238E27FC236}">
                <a16:creationId xmlns:a16="http://schemas.microsoft.com/office/drawing/2014/main" id="{F9BC8494-8419-4301-86B0-B99D66D1C682}"/>
              </a:ext>
            </a:extLst>
          </p:cNvPr>
          <p:cNvSpPr txBox="1"/>
          <p:nvPr/>
        </p:nvSpPr>
        <p:spPr>
          <a:xfrm>
            <a:off x="4761271" y="439256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393939"/>
                </a:solidFill>
                <a:latin typeface="Graphik"/>
              </a:rPr>
              <a:t> </a:t>
            </a:r>
            <a:r>
              <a:rPr lang="en-US" dirty="0" err="1">
                <a:solidFill>
                  <a:srgbClr val="FF0000"/>
                </a:solidFill>
                <a:latin typeface="Graphik"/>
              </a:rPr>
              <a:t>Dairesel</a:t>
            </a:r>
            <a:r>
              <a:rPr lang="en-US" dirty="0">
                <a:solidFill>
                  <a:srgbClr val="FF0000"/>
                </a:solidFill>
                <a:latin typeface="Graphik"/>
              </a:rPr>
              <a:t> </a:t>
            </a:r>
            <a:r>
              <a:rPr lang="en-US" dirty="0" err="1">
                <a:solidFill>
                  <a:srgbClr val="FF0000"/>
                </a:solidFill>
                <a:latin typeface="Graphik"/>
              </a:rPr>
              <a:t>Düzlemler</a:t>
            </a:r>
            <a:endParaRPr lang="en-US">
              <a:solidFill>
                <a:srgbClr val="FF0000"/>
              </a:solidFill>
              <a:latin typeface="Graphik"/>
            </a:endParaRPr>
          </a:p>
          <a:p>
            <a:r>
              <a:rPr lang="en-US" dirty="0">
                <a:solidFill>
                  <a:srgbClr val="FF0000"/>
                </a:solidFill>
                <a:latin typeface="Graphik"/>
              </a:rPr>
              <a:t>      </a:t>
            </a:r>
            <a:r>
              <a:rPr lang="en-US" b="1" u="sng" dirty="0">
                <a:ea typeface="+mn-lt"/>
                <a:cs typeface="+mn-lt"/>
                <a:hlinkClick r:id="rId7"/>
              </a:rPr>
              <a:t>Giacomo Balla</a:t>
            </a:r>
            <a:r>
              <a:rPr lang="en-US" dirty="0">
                <a:ea typeface="+mn-lt"/>
                <a:cs typeface="+mn-lt"/>
              </a:rPr>
              <a:t> </a:t>
            </a:r>
            <a:endParaRPr lang="en-US" dirty="0">
              <a:solidFill>
                <a:srgbClr val="FF0000"/>
              </a:solidFill>
              <a:latin typeface="Graphik"/>
            </a:endParaRPr>
          </a:p>
        </p:txBody>
      </p:sp>
      <p:pic>
        <p:nvPicPr>
          <p:cNvPr id="9" name="Resim 10" descr="iç mekan, renkli, resim, kumaş içeren bir resim&#10;&#10;Açıklama otomatik olarak oluşturuldu">
            <a:extLst>
              <a:ext uri="{FF2B5EF4-FFF2-40B4-BE49-F238E27FC236}">
                <a16:creationId xmlns:a16="http://schemas.microsoft.com/office/drawing/2014/main" id="{C9C03FD9-1C9E-5FF2-1C6B-E2B8ACD8C143}"/>
              </a:ext>
            </a:extLst>
          </p:cNvPr>
          <p:cNvPicPr>
            <a:picLocks noChangeAspect="1"/>
          </p:cNvPicPr>
          <p:nvPr/>
        </p:nvPicPr>
        <p:blipFill>
          <a:blip r:embed="rId8"/>
          <a:stretch>
            <a:fillRect/>
          </a:stretch>
        </p:blipFill>
        <p:spPr>
          <a:xfrm>
            <a:off x="8067368" y="1635151"/>
            <a:ext cx="3431458" cy="2506150"/>
          </a:xfrm>
          <a:prstGeom prst="rect">
            <a:avLst/>
          </a:prstGeom>
        </p:spPr>
      </p:pic>
      <p:sp>
        <p:nvSpPr>
          <p:cNvPr id="11" name="Metin kutusu 10">
            <a:extLst>
              <a:ext uri="{FF2B5EF4-FFF2-40B4-BE49-F238E27FC236}">
                <a16:creationId xmlns:a16="http://schemas.microsoft.com/office/drawing/2014/main" id="{6EC93E35-8FC4-BD71-CC31-B7DDE0694B42}"/>
              </a:ext>
            </a:extLst>
          </p:cNvPr>
          <p:cNvSpPr txBox="1"/>
          <p:nvPr/>
        </p:nvSpPr>
        <p:spPr>
          <a:xfrm>
            <a:off x="8239432" y="429423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solidFill>
                  <a:srgbClr val="FF0000"/>
                </a:solidFill>
                <a:latin typeface="Graphik"/>
              </a:rPr>
              <a:t>Bilinç</a:t>
            </a:r>
            <a:r>
              <a:rPr lang="en-US" dirty="0">
                <a:solidFill>
                  <a:srgbClr val="FF0000"/>
                </a:solidFill>
                <a:latin typeface="Graphik"/>
              </a:rPr>
              <a:t> </a:t>
            </a:r>
            <a:r>
              <a:rPr lang="en-US" dirty="0" err="1">
                <a:solidFill>
                  <a:srgbClr val="FF0000"/>
                </a:solidFill>
                <a:latin typeface="Graphik"/>
              </a:rPr>
              <a:t>Devleti</a:t>
            </a:r>
            <a:r>
              <a:rPr lang="en-US" dirty="0">
                <a:solidFill>
                  <a:srgbClr val="FF0000"/>
                </a:solidFill>
                <a:latin typeface="Graphik"/>
              </a:rPr>
              <a:t> I </a:t>
            </a:r>
            <a:r>
              <a:rPr lang="en-US" dirty="0" err="1">
                <a:solidFill>
                  <a:srgbClr val="FF0000"/>
                </a:solidFill>
                <a:latin typeface="Graphik"/>
              </a:rPr>
              <a:t>Uğurlama</a:t>
            </a:r>
            <a:endParaRPr lang="en-US">
              <a:solidFill>
                <a:srgbClr val="FF0000"/>
              </a:solidFill>
              <a:latin typeface="Graphik"/>
            </a:endParaRPr>
          </a:p>
          <a:p>
            <a:r>
              <a:rPr lang="en-US" dirty="0">
                <a:solidFill>
                  <a:srgbClr val="FF0000"/>
                </a:solidFill>
                <a:latin typeface="Graphik"/>
                <a:cs typeface="Arial"/>
              </a:rPr>
              <a:t>  </a:t>
            </a:r>
            <a:r>
              <a:rPr lang="en-US" b="1" dirty="0">
                <a:ea typeface="+mn-lt"/>
                <a:cs typeface="+mn-lt"/>
              </a:rPr>
              <a:t>Umberto Boccioni</a:t>
            </a:r>
            <a:r>
              <a:rPr lang="en-US" dirty="0">
                <a:solidFill>
                  <a:srgbClr val="FF0000"/>
                </a:solidFill>
                <a:latin typeface="Graphik"/>
                <a:cs typeface="Arial"/>
              </a:rPr>
              <a:t> </a:t>
            </a:r>
          </a:p>
        </p:txBody>
      </p:sp>
    </p:spTree>
    <p:extLst>
      <p:ext uri="{BB962C8B-B14F-4D97-AF65-F5344CB8AC3E}">
        <p14:creationId xmlns:p14="http://schemas.microsoft.com/office/powerpoint/2010/main" val="2972004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2.xml><?xml version="1.0" encoding="utf-8"?>
<ds:datastoreItem xmlns:ds="http://schemas.openxmlformats.org/officeDocument/2006/customXml" ds:itemID="{79B0F2AC-8567-4D03-BFFC-653DB596C52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C2F7BF6-CD39-4568-B8BD-EA8D252E1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Madison</Template>
  <TotalTime>0</TotalTime>
  <Words>1</Words>
  <Application>Microsoft Office PowerPoint</Application>
  <PresentationFormat>Geniş ekran</PresentationFormat>
  <Paragraphs>1</Paragraphs>
  <Slides>6</Slides>
  <Notes>1</Notes>
  <HiddenSlides>0</HiddenSlides>
  <MMClips>0</MMClips>
  <ScaleCrop>false</ScaleCrop>
  <HeadingPairs>
    <vt:vector size="4" baseType="variant">
      <vt:variant>
        <vt:lpstr>Tema</vt:lpstr>
      </vt:variant>
      <vt:variant>
        <vt:i4>1</vt:i4>
      </vt:variant>
      <vt:variant>
        <vt:lpstr>Slayt Başlıkları</vt:lpstr>
      </vt:variant>
      <vt:variant>
        <vt:i4>6</vt:i4>
      </vt:variant>
    </vt:vector>
  </HeadingPairs>
  <TitlesOfParts>
    <vt:vector size="7" baseType="lpstr">
      <vt:lpstr>Madison</vt:lpstr>
      <vt:lpstr>FÜTÜRİZM</vt:lpstr>
      <vt:lpstr>FÜTÜRİZM NEDİR?</vt:lpstr>
      <vt:lpstr>FÜTÜRİZM'İN BAŞLANGICI</vt:lpstr>
      <vt:lpstr>PowerPoint Sunusu</vt:lpstr>
      <vt:lpstr>FÜTÜRİZM'İN ÖNDE GELENLERİ</vt:lpstr>
      <vt:lpstr>FÜTÜRİZM TABLOLARI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125</cp:revision>
  <dcterms:created xsi:type="dcterms:W3CDTF">2022-10-03T18:01:44Z</dcterms:created>
  <dcterms:modified xsi:type="dcterms:W3CDTF">2022-10-03T18:52:40Z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